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3" r:id="rId4"/>
  </p:sldMasterIdLst>
  <p:notesMasterIdLst>
    <p:notesMasterId r:id="rId25"/>
  </p:notesMasterIdLst>
  <p:sldIdLst>
    <p:sldId id="655" r:id="rId5"/>
    <p:sldId id="425" r:id="rId6"/>
    <p:sldId id="424" r:id="rId7"/>
    <p:sldId id="417" r:id="rId8"/>
    <p:sldId id="1085" r:id="rId9"/>
    <p:sldId id="270" r:id="rId10"/>
    <p:sldId id="1077" r:id="rId11"/>
    <p:sldId id="426" r:id="rId12"/>
    <p:sldId id="429" r:id="rId13"/>
    <p:sldId id="1089" r:id="rId14"/>
    <p:sldId id="1087" r:id="rId15"/>
    <p:sldId id="1088" r:id="rId16"/>
    <p:sldId id="1090" r:id="rId17"/>
    <p:sldId id="1073" r:id="rId18"/>
    <p:sldId id="639" r:id="rId19"/>
    <p:sldId id="1091" r:id="rId20"/>
    <p:sldId id="698" r:id="rId21"/>
    <p:sldId id="1086" r:id="rId22"/>
    <p:sldId id="416" r:id="rId23"/>
    <p:sldId id="659" r:id="rId24"/>
  </p:sldIdLst>
  <p:sldSz cx="9906000" cy="6858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3097" userDrawn="1">
          <p15:clr>
            <a:srgbClr val="A4A3A4"/>
          </p15:clr>
        </p15:guide>
        <p15:guide id="3" pos="285" userDrawn="1">
          <p15:clr>
            <a:srgbClr val="A4A3A4"/>
          </p15:clr>
        </p15:guide>
        <p15:guide id="4" pos="5955" userDrawn="1">
          <p15:clr>
            <a:srgbClr val="A4A3A4"/>
          </p15:clr>
        </p15:guide>
        <p15:guide id="5" orient="horz" pos="504" userDrawn="1">
          <p15:clr>
            <a:srgbClr val="A4A3A4"/>
          </p15:clr>
        </p15:guide>
        <p15:guide id="6" orient="horz" pos="436" userDrawn="1">
          <p15:clr>
            <a:srgbClr val="A4A3A4"/>
          </p15:clr>
        </p15:guide>
        <p15:guide id="7" orient="horz" pos="572"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ting Siberg, Willem" initials="ASW" lastIdx="26" clrIdx="0">
    <p:extLst>
      <p:ext uri="{19B8F6BF-5375-455C-9EA6-DF929625EA0E}">
        <p15:presenceInfo xmlns:p15="http://schemas.microsoft.com/office/powerpoint/2012/main" userId="S-1-5-21-3563634919-649432801-734029875-6565" providerId="AD"/>
      </p:ext>
    </p:extLst>
  </p:cmAuthor>
  <p:cmAuthor id="2" name="Lotte Gardien" initials="LG" lastIdx="23" clrIdx="1">
    <p:extLst>
      <p:ext uri="{19B8F6BF-5375-455C-9EA6-DF929625EA0E}">
        <p15:presenceInfo xmlns:p15="http://schemas.microsoft.com/office/powerpoint/2012/main" userId="S-1-5-21-2941705858-258459879-3684521002-174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ACD6"/>
    <a:srgbClr val="C7BE2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79AB493-4999-4093-9A5A-7E3111916502}" v="17" dt="2023-09-12T18:55:16.911"/>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321" autoAdjust="0"/>
    <p:restoredTop sz="94291" autoAdjust="0"/>
  </p:normalViewPr>
  <p:slideViewPr>
    <p:cSldViewPr snapToGrid="0">
      <p:cViewPr varScale="1">
        <p:scale>
          <a:sx n="110" d="100"/>
          <a:sy n="110" d="100"/>
        </p:scale>
        <p:origin x="1488" y="192"/>
      </p:cViewPr>
      <p:guideLst>
        <p:guide orient="horz" pos="2137"/>
        <p:guide pos="3097"/>
        <p:guide pos="285"/>
        <p:guide pos="5955"/>
        <p:guide orient="horz" pos="504"/>
        <p:guide orient="horz" pos="436"/>
        <p:guide orient="horz" pos="572"/>
      </p:guideLst>
    </p:cSldViewPr>
  </p:slideViewPr>
  <p:outlineViewPr>
    <p:cViewPr>
      <p:scale>
        <a:sx n="33" d="100"/>
        <a:sy n="33" d="100"/>
      </p:scale>
      <p:origin x="0" y="-2580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E45AB0-552F-42A3-AFB3-C4317797B517}" type="datetimeFigureOut">
              <a:rPr lang="nl-NL" smtClean="0"/>
              <a:t>13-11-2023</a:t>
            </a:fld>
            <a:endParaRPr lang="nl-NL"/>
          </a:p>
        </p:txBody>
      </p:sp>
      <p:sp>
        <p:nvSpPr>
          <p:cNvPr id="4" name="Tijdelijke aanduiding voor dia-afbeelding 3"/>
          <p:cNvSpPr>
            <a:spLocks noGrp="1" noRot="1" noChangeAspect="1"/>
          </p:cNvSpPr>
          <p:nvPr>
            <p:ph type="sldImg" idx="2"/>
          </p:nvPr>
        </p:nvSpPr>
        <p:spPr>
          <a:xfrm>
            <a:off x="1200150" y="1143000"/>
            <a:ext cx="44577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F3F1B4-F3CC-4FD8-90DA-DF0C441F1749}" type="slidenum">
              <a:rPr lang="nl-NL" smtClean="0"/>
              <a:t>‹#›</a:t>
            </a:fld>
            <a:endParaRPr lang="nl-NL"/>
          </a:p>
        </p:txBody>
      </p:sp>
    </p:spTree>
    <p:extLst>
      <p:ext uri="{BB962C8B-B14F-4D97-AF65-F5344CB8AC3E}">
        <p14:creationId xmlns:p14="http://schemas.microsoft.com/office/powerpoint/2010/main" val="20349567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952500" y="685800"/>
            <a:ext cx="4953000" cy="3429000"/>
          </a:xfrm>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a:defRPr/>
            </a:pPr>
            <a:fld id="{1B9D1E6E-AC79-429E-8581-B3D72CC094B2}" type="slidenum">
              <a:rPr lang="en-US" smtClean="0">
                <a:solidFill>
                  <a:prstClr val="black"/>
                </a:solidFill>
              </a:rPr>
              <a:pPr>
                <a:defRPr/>
              </a:pPr>
              <a:t>2</a:t>
            </a:fld>
            <a:endParaRPr lang="en-US" dirty="0">
              <a:solidFill>
                <a:prstClr val="black"/>
              </a:solidFill>
            </a:endParaRPr>
          </a:p>
        </p:txBody>
      </p:sp>
    </p:spTree>
    <p:extLst>
      <p:ext uri="{BB962C8B-B14F-4D97-AF65-F5344CB8AC3E}">
        <p14:creationId xmlns:p14="http://schemas.microsoft.com/office/powerpoint/2010/main" val="41614558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952500" y="685800"/>
            <a:ext cx="4953000" cy="3429000"/>
          </a:xfrm>
        </p:spPr>
      </p:sp>
      <p:sp>
        <p:nvSpPr>
          <p:cNvPr id="3" name="Tijdelijke aanduiding voor notities 2"/>
          <p:cNvSpPr>
            <a:spLocks noGrp="1"/>
          </p:cNvSpPr>
          <p:nvPr>
            <p:ph type="body" idx="1"/>
          </p:nvPr>
        </p:nvSpPr>
        <p:spPr/>
        <p:txBody>
          <a:bodyPr/>
          <a:lstStyle/>
          <a:p>
            <a:r>
              <a:rPr lang="nl-NL" dirty="0"/>
              <a:t>Ik heb het hier beperkt tot zero emissie zaken, geen biobrandstoffen genoemd.</a:t>
            </a:r>
          </a:p>
          <a:p>
            <a:r>
              <a:rPr lang="nl-NL" dirty="0"/>
              <a:t>Het is goed om te weten dat er ook een onderzoek loopt naar ZEV</a:t>
            </a:r>
            <a:r>
              <a:rPr lang="nl-NL" baseline="0" dirty="0"/>
              <a:t> binnenvaart</a:t>
            </a:r>
            <a:r>
              <a:rPr lang="nl-NL" dirty="0"/>
              <a:t> (</a:t>
            </a:r>
            <a:r>
              <a:rPr lang="nl-NL" dirty="0" err="1"/>
              <a:t>inland</a:t>
            </a:r>
            <a:r>
              <a:rPr lang="nl-NL" dirty="0"/>
              <a:t> </a:t>
            </a:r>
            <a:r>
              <a:rPr lang="nl-NL" dirty="0" err="1"/>
              <a:t>shipping</a:t>
            </a:r>
            <a:r>
              <a:rPr lang="nl-NL" dirty="0"/>
              <a:t>) maar daar is nog geen vaststaand beleid of afspraken over.</a:t>
            </a:r>
          </a:p>
        </p:txBody>
      </p:sp>
      <p:sp>
        <p:nvSpPr>
          <p:cNvPr id="4" name="Tijdelijke aanduiding voor dianumm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B9D1E6E-AC79-429E-8581-B3D72CC094B2}"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pitchFamily="34" charset="-128"/>
              <a:cs typeface="+mn-cs"/>
            </a:endParaRPr>
          </a:p>
        </p:txBody>
      </p:sp>
    </p:spTree>
    <p:extLst>
      <p:ext uri="{BB962C8B-B14F-4D97-AF65-F5344CB8AC3E}">
        <p14:creationId xmlns:p14="http://schemas.microsoft.com/office/powerpoint/2010/main" val="39030330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228980C6-A044-4552-8DCB-FF6C0C183AAF}" type="slidenum">
              <a:rPr lang="nl-NL" smtClean="0"/>
              <a:t>9</a:t>
            </a:fld>
            <a:endParaRPr lang="nl-NL"/>
          </a:p>
        </p:txBody>
      </p:sp>
    </p:spTree>
    <p:extLst>
      <p:ext uri="{BB962C8B-B14F-4D97-AF65-F5344CB8AC3E}">
        <p14:creationId xmlns:p14="http://schemas.microsoft.com/office/powerpoint/2010/main" val="9941014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nl-NL"/>
              <a:t>Klik om stijl te bewerken</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en-US" dirty="0"/>
          </a:p>
        </p:txBody>
      </p:sp>
      <p:sp>
        <p:nvSpPr>
          <p:cNvPr id="4" name="Date Placeholder 3"/>
          <p:cNvSpPr>
            <a:spLocks noGrp="1"/>
          </p:cNvSpPr>
          <p:nvPr>
            <p:ph type="dt" sz="half" idx="10"/>
          </p:nvPr>
        </p:nvSpPr>
        <p:spPr/>
        <p:txBody>
          <a:bodyPr/>
          <a:lstStyle/>
          <a:p>
            <a:fld id="{65F43F8F-E347-468B-A67B-C23FE65E3474}" type="datetime1">
              <a:rPr lang="nl-NL" smtClean="0"/>
              <a:t>13-11-2023</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F334C077-9C5B-434F-82B8-A21AA519E5F7}" type="slidenum">
              <a:rPr lang="nl-NL" smtClean="0"/>
              <a:t>‹#›</a:t>
            </a:fld>
            <a:endParaRPr lang="nl-NL"/>
          </a:p>
        </p:txBody>
      </p:sp>
    </p:spTree>
    <p:extLst>
      <p:ext uri="{BB962C8B-B14F-4D97-AF65-F5344CB8AC3E}">
        <p14:creationId xmlns:p14="http://schemas.microsoft.com/office/powerpoint/2010/main" val="17340290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Vertical Text Placeholder 2"/>
          <p:cNvSpPr>
            <a:spLocks noGrp="1"/>
          </p:cNvSpPr>
          <p:nvPr>
            <p:ph type="body" orient="vert" idx="1"/>
          </p:nvPr>
        </p:nvSpPr>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0702954B-9AC0-4120-80BE-450FAF7090CF}" type="datetime1">
              <a:rPr lang="nl-NL" smtClean="0"/>
              <a:t>13-11-2023</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F334C077-9C5B-434F-82B8-A21AA519E5F7}" type="slidenum">
              <a:rPr lang="nl-NL" smtClean="0"/>
              <a:t>‹#›</a:t>
            </a:fld>
            <a:endParaRPr lang="nl-NL"/>
          </a:p>
        </p:txBody>
      </p:sp>
    </p:spTree>
    <p:extLst>
      <p:ext uri="{BB962C8B-B14F-4D97-AF65-F5344CB8AC3E}">
        <p14:creationId xmlns:p14="http://schemas.microsoft.com/office/powerpoint/2010/main" val="31618678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nl-NL"/>
              <a:t>Klik om stijl te bewerken</a:t>
            </a:r>
            <a:endParaRPr lang="en-US" dirty="0"/>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830DEFC1-1891-4071-8831-11EE77E1A1C1}" type="datetime1">
              <a:rPr lang="nl-NL" smtClean="0"/>
              <a:t>13-11-2023</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F334C077-9C5B-434F-82B8-A21AA519E5F7}" type="slidenum">
              <a:rPr lang="nl-NL" smtClean="0"/>
              <a:t>‹#›</a:t>
            </a:fld>
            <a:endParaRPr lang="nl-NL"/>
          </a:p>
        </p:txBody>
      </p:sp>
    </p:spTree>
    <p:extLst>
      <p:ext uri="{BB962C8B-B14F-4D97-AF65-F5344CB8AC3E}">
        <p14:creationId xmlns:p14="http://schemas.microsoft.com/office/powerpoint/2010/main" val="1034760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Title Slide White">
    <p:spTree>
      <p:nvGrpSpPr>
        <p:cNvPr id="1" name=""/>
        <p:cNvGrpSpPr/>
        <p:nvPr/>
      </p:nvGrpSpPr>
      <p:grpSpPr>
        <a:xfrm>
          <a:off x="0" y="0"/>
          <a:ext cx="0" cy="0"/>
          <a:chOff x="0" y="0"/>
          <a:chExt cx="0" cy="0"/>
        </a:xfrm>
      </p:grpSpPr>
      <p:sp>
        <p:nvSpPr>
          <p:cNvPr id="8" name="Rectangle 14"/>
          <p:cNvSpPr>
            <a:spLocks noGrp="1" noChangeArrowheads="1"/>
          </p:cNvSpPr>
          <p:nvPr>
            <p:ph type="ctrTitle"/>
          </p:nvPr>
        </p:nvSpPr>
        <p:spPr>
          <a:xfrm>
            <a:off x="392113" y="2732555"/>
            <a:ext cx="9121775" cy="654923"/>
          </a:xfrm>
          <a:ln algn="ctr"/>
        </p:spPr>
        <p:txBody>
          <a:bodyPr anchor="t">
            <a:spAutoFit/>
          </a:bodyPr>
          <a:lstStyle>
            <a:lvl1pPr algn="l">
              <a:defRPr sz="4062" b="1" smtClean="0">
                <a:solidFill>
                  <a:srgbClr val="FF6600"/>
                </a:solidFill>
              </a:defRPr>
            </a:lvl1pPr>
          </a:lstStyle>
          <a:p>
            <a:r>
              <a:rPr lang="nl-NL" dirty="0"/>
              <a:t>Titelstijl van model bewerken</a:t>
            </a:r>
          </a:p>
        </p:txBody>
      </p:sp>
      <p:sp>
        <p:nvSpPr>
          <p:cNvPr id="9" name="Rechthoek 8"/>
          <p:cNvSpPr/>
          <p:nvPr userDrawn="1"/>
        </p:nvSpPr>
        <p:spPr bwMode="auto">
          <a:xfrm>
            <a:off x="1" y="380063"/>
            <a:ext cx="9906000" cy="396000"/>
          </a:xfrm>
          <a:prstGeom prst="rect">
            <a:avLst/>
          </a:prstGeom>
          <a:solidFill>
            <a:srgbClr val="FF6600"/>
          </a:solidFill>
          <a:ln w="9525" cap="flat" cmpd="sng" algn="ctr">
            <a:noFill/>
            <a:prstDash val="solid"/>
            <a:round/>
            <a:headEnd type="none" w="med" len="med"/>
            <a:tailEnd type="none" w="med" len="med"/>
          </a:ln>
          <a:effectLst/>
        </p:spPr>
        <p:txBody>
          <a:bodyPr vert="horz" wrap="square" lIns="74295" tIns="37148" rIns="74295" bIns="37148" numCol="1" rtlCol="0" anchor="ctr" anchorCtr="0" compatLnSpc="1">
            <a:prstTxWarp prst="textNoShape">
              <a:avLst/>
            </a:prstTxWarp>
          </a:bodyPr>
          <a:lstStyle/>
          <a:p>
            <a:pPr algn="ctr"/>
            <a:endParaRPr lang="nl-NL" sz="1950" dirty="0" err="1">
              <a:solidFill>
                <a:srgbClr val="1F497D"/>
              </a:solidFill>
            </a:endParaRPr>
          </a:p>
        </p:txBody>
      </p:sp>
      <p:pic>
        <p:nvPicPr>
          <p:cNvPr id="10" name="Afbeelding 9" descr="Holland_Logo_RGB_White.eps"/>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65009" y="99165"/>
            <a:ext cx="2016717" cy="1010723"/>
          </a:xfrm>
          <a:prstGeom prst="rect">
            <a:avLst/>
          </a:prstGeom>
        </p:spPr>
      </p:pic>
    </p:spTree>
    <p:extLst>
      <p:ext uri="{BB962C8B-B14F-4D97-AF65-F5344CB8AC3E}">
        <p14:creationId xmlns:p14="http://schemas.microsoft.com/office/powerpoint/2010/main" val="15014731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Title &amp; Bullets copy 3">
    <p:spTree>
      <p:nvGrpSpPr>
        <p:cNvPr id="1" name=""/>
        <p:cNvGrpSpPr/>
        <p:nvPr/>
      </p:nvGrpSpPr>
      <p:grpSpPr>
        <a:xfrm>
          <a:off x="0" y="0"/>
          <a:ext cx="0" cy="0"/>
          <a:chOff x="0" y="0"/>
          <a:chExt cx="0" cy="0"/>
        </a:xfrm>
      </p:grpSpPr>
      <p:sp>
        <p:nvSpPr>
          <p:cNvPr id="36" name="Shape 36"/>
          <p:cNvSpPr/>
          <p:nvPr/>
        </p:nvSpPr>
        <p:spPr>
          <a:xfrm>
            <a:off x="-161660" y="-215900"/>
            <a:ext cx="10176921" cy="7339311"/>
          </a:xfrm>
          <a:prstGeom prst="rect">
            <a:avLst/>
          </a:prstGeom>
          <a:solidFill>
            <a:srgbClr val="6E9AC2"/>
          </a:solidFill>
          <a:ln w="12700">
            <a:miter lim="400000"/>
          </a:ln>
        </p:spPr>
        <p:txBody>
          <a:bodyPr lIns="0" tIns="0" rIns="0" bIns="0" anchor="ctr"/>
          <a:lstStyle/>
          <a:p>
            <a:pPr lvl="0"/>
            <a:endParaRPr sz="1950"/>
          </a:p>
        </p:txBody>
      </p:sp>
    </p:spTree>
    <p:extLst>
      <p:ext uri="{BB962C8B-B14F-4D97-AF65-F5344CB8AC3E}">
        <p14:creationId xmlns:p14="http://schemas.microsoft.com/office/powerpoint/2010/main" val="2624125392"/>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1_Titelslide 7">
    <p:bg>
      <p:bgPr>
        <a:solidFill>
          <a:srgbClr val="000000"/>
        </a:solidFill>
        <a:effectLst/>
      </p:bgPr>
    </p:bg>
    <p:spTree>
      <p:nvGrpSpPr>
        <p:cNvPr id="1" name=""/>
        <p:cNvGrpSpPr/>
        <p:nvPr/>
      </p:nvGrpSpPr>
      <p:grpSpPr>
        <a:xfrm>
          <a:off x="0" y="0"/>
          <a:ext cx="0" cy="0"/>
          <a:chOff x="0" y="0"/>
          <a:chExt cx="0" cy="0"/>
        </a:xfrm>
      </p:grpSpPr>
      <p:pic>
        <p:nvPicPr>
          <p:cNvPr id="2" name="Afbeelding 21">
            <a:extLst>
              <a:ext uri="{FF2B5EF4-FFF2-40B4-BE49-F238E27FC236}">
                <a16:creationId xmlns:a16="http://schemas.microsoft.com/office/drawing/2014/main" id="{ECDD383D-A198-42BF-8B6C-41046797C295}"/>
              </a:ext>
            </a:extLst>
          </p:cNvPr>
          <p:cNvPicPr>
            <a:picLocks noChangeAspect="1"/>
          </p:cNvPicPr>
          <p:nvPr/>
        </p:nvPicPr>
        <p:blipFill>
          <a:blip r:embed="rId2">
            <a:alphaModFix amt="70000"/>
          </a:blip>
          <a:srcRect/>
          <a:stretch>
            <a:fillRect/>
          </a:stretch>
        </p:blipFill>
        <p:spPr>
          <a:xfrm>
            <a:off x="0" y="0"/>
            <a:ext cx="9905997" cy="6858000"/>
          </a:xfrm>
          <a:prstGeom prst="rect">
            <a:avLst/>
          </a:prstGeom>
          <a:noFill/>
          <a:ln cap="flat">
            <a:noFill/>
          </a:ln>
        </p:spPr>
      </p:pic>
      <p:sp>
        <p:nvSpPr>
          <p:cNvPr id="3" name="Tijdelijke aanduiding voor tekst 38">
            <a:extLst>
              <a:ext uri="{FF2B5EF4-FFF2-40B4-BE49-F238E27FC236}">
                <a16:creationId xmlns:a16="http://schemas.microsoft.com/office/drawing/2014/main" id="{A7F82E5E-3035-4A89-B30F-543D05097B95}"/>
              </a:ext>
            </a:extLst>
          </p:cNvPr>
          <p:cNvSpPr txBox="1">
            <a:spLocks noGrp="1"/>
          </p:cNvSpPr>
          <p:nvPr>
            <p:ph type="body" idx="4294967295"/>
          </p:nvPr>
        </p:nvSpPr>
        <p:spPr>
          <a:xfrm>
            <a:off x="2281451" y="2588173"/>
            <a:ext cx="4513391" cy="504821"/>
          </a:xfrm>
        </p:spPr>
        <p:txBody>
          <a:bodyPr/>
          <a:lstStyle>
            <a:lvl1pPr marL="0" indent="0">
              <a:lnSpc>
                <a:spcPct val="100000"/>
              </a:lnSpc>
              <a:spcBef>
                <a:spcPts val="0"/>
              </a:spcBef>
              <a:buNone/>
              <a:defRPr sz="2600">
                <a:solidFill>
                  <a:srgbClr val="FFFFFF"/>
                </a:solidFill>
                <a:effectLst>
                  <a:outerShdw dist="38096" dir="2700000">
                    <a:srgbClr val="000000"/>
                  </a:outerShdw>
                </a:effectLst>
                <a:latin typeface="Continuum Medium" pitchFamily="2"/>
              </a:defRPr>
            </a:lvl1pPr>
          </a:lstStyle>
          <a:p>
            <a:pPr lvl="0"/>
            <a:r>
              <a:rPr lang="nl-NL"/>
              <a:t>boventitel</a:t>
            </a:r>
          </a:p>
        </p:txBody>
      </p:sp>
      <p:sp>
        <p:nvSpPr>
          <p:cNvPr id="4" name="Tijdelijke aanduiding voor tekst 41">
            <a:extLst>
              <a:ext uri="{FF2B5EF4-FFF2-40B4-BE49-F238E27FC236}">
                <a16:creationId xmlns:a16="http://schemas.microsoft.com/office/drawing/2014/main" id="{548166EC-79D8-42D4-8A2C-8D41FCEF1530}"/>
              </a:ext>
            </a:extLst>
          </p:cNvPr>
          <p:cNvSpPr txBox="1">
            <a:spLocks noGrp="1"/>
          </p:cNvSpPr>
          <p:nvPr>
            <p:ph type="body" idx="4294967295"/>
          </p:nvPr>
        </p:nvSpPr>
        <p:spPr>
          <a:xfrm>
            <a:off x="1772248" y="3074990"/>
            <a:ext cx="6699447" cy="608496"/>
          </a:xfrm>
        </p:spPr>
        <p:txBody>
          <a:bodyPr>
            <a:noAutofit/>
          </a:bodyPr>
          <a:lstStyle>
            <a:lvl1pPr marL="0" indent="0">
              <a:buNone/>
              <a:defRPr sz="3331">
                <a:solidFill>
                  <a:srgbClr val="FFFFFF"/>
                </a:solidFill>
                <a:effectLst>
                  <a:outerShdw dist="38096" dir="2700000">
                    <a:srgbClr val="000000"/>
                  </a:outerShdw>
                </a:effectLst>
                <a:latin typeface="Continuum Bold" pitchFamily="2"/>
              </a:defRPr>
            </a:lvl1pPr>
          </a:lstStyle>
          <a:p>
            <a:pPr lvl="0"/>
            <a:r>
              <a:rPr lang="nl-NL"/>
              <a:t>HOOFDTITEL</a:t>
            </a:r>
          </a:p>
        </p:txBody>
      </p:sp>
      <p:sp>
        <p:nvSpPr>
          <p:cNvPr id="5" name="Koorde 9">
            <a:extLst>
              <a:ext uri="{FF2B5EF4-FFF2-40B4-BE49-F238E27FC236}">
                <a16:creationId xmlns:a16="http://schemas.microsoft.com/office/drawing/2014/main" id="{3B585603-BC69-41CB-ACC8-F5E769D9CBDB}"/>
              </a:ext>
            </a:extLst>
          </p:cNvPr>
          <p:cNvSpPr/>
          <p:nvPr/>
        </p:nvSpPr>
        <p:spPr>
          <a:xfrm>
            <a:off x="7914587" y="-433645"/>
            <a:ext cx="1462497" cy="1799996"/>
          </a:xfrm>
          <a:custGeom>
            <a:avLst/>
            <a:gdLst>
              <a:gd name="f0" fmla="val 10800000"/>
              <a:gd name="f1" fmla="val 5400000"/>
              <a:gd name="f2" fmla="val 180"/>
              <a:gd name="f3" fmla="val w"/>
              <a:gd name="f4" fmla="val h"/>
              <a:gd name="f5" fmla="val ss"/>
              <a:gd name="f6" fmla="val 0"/>
              <a:gd name="f7" fmla="*/ 5419351 1 1725033"/>
              <a:gd name="f8" fmla="+- 0 0 1"/>
              <a:gd name="f9" fmla="val 237"/>
              <a:gd name="f10" fmla="val 121"/>
              <a:gd name="f11" fmla="+- 0 0 -417"/>
              <a:gd name="f12" fmla="+- 0 0 -301"/>
              <a:gd name="f13" fmla="+- 0 0 -359"/>
              <a:gd name="f14" fmla="abs f3"/>
              <a:gd name="f15" fmla="abs f4"/>
              <a:gd name="f16" fmla="abs f5"/>
              <a:gd name="f17" fmla="+- 2700000 f1 0"/>
              <a:gd name="f18" fmla="+- 0 0 f9"/>
              <a:gd name="f19" fmla="+- 0 0 f10"/>
              <a:gd name="f20" fmla="*/ f11 f0 1"/>
              <a:gd name="f21" fmla="*/ f12 f0 1"/>
              <a:gd name="f22" fmla="*/ f13 f0 1"/>
              <a:gd name="f23" fmla="?: f14 f3 1"/>
              <a:gd name="f24" fmla="?: f15 f4 1"/>
              <a:gd name="f25" fmla="?: f16 f5 1"/>
              <a:gd name="f26" fmla="*/ f18 f0 1"/>
              <a:gd name="f27" fmla="*/ f19 f0 1"/>
              <a:gd name="f28" fmla="+- f17 0 f1"/>
              <a:gd name="f29" fmla="*/ f20 1 f2"/>
              <a:gd name="f30" fmla="*/ f21 1 f2"/>
              <a:gd name="f31" fmla="*/ f22 1 f2"/>
              <a:gd name="f32" fmla="*/ f23 1 21600"/>
              <a:gd name="f33" fmla="*/ f24 1 21600"/>
              <a:gd name="f34" fmla="*/ 21600 f23 1"/>
              <a:gd name="f35" fmla="*/ 21600 f24 1"/>
              <a:gd name="f36" fmla="*/ f26 1 f2"/>
              <a:gd name="f37" fmla="*/ f27 1 f2"/>
              <a:gd name="f38" fmla="+- f28 f1 0"/>
              <a:gd name="f39" fmla="+- f29 0 f1"/>
              <a:gd name="f40" fmla="+- f30 0 f1"/>
              <a:gd name="f41" fmla="+- f31 0 f1"/>
              <a:gd name="f42" fmla="min f33 f32"/>
              <a:gd name="f43" fmla="*/ f34 1 f25"/>
              <a:gd name="f44" fmla="*/ f35 1 f25"/>
              <a:gd name="f45" fmla="+- f36 0 f1"/>
              <a:gd name="f46" fmla="+- f37 0 f1"/>
              <a:gd name="f47" fmla="*/ f38 f7 1"/>
              <a:gd name="f48" fmla="val f43"/>
              <a:gd name="f49" fmla="val f44"/>
              <a:gd name="f50" fmla="+- 0 0 f45"/>
              <a:gd name="f51" fmla="+- 0 0 f46"/>
              <a:gd name="f52" fmla="*/ f47 1 f0"/>
              <a:gd name="f53" fmla="+- f49 0 f6"/>
              <a:gd name="f54" fmla="+- f48 0 f6"/>
              <a:gd name="f55" fmla="+- f51 0 f50"/>
              <a:gd name="f56" fmla="+- f50 f1 0"/>
              <a:gd name="f57" fmla="+- f51 f1 0"/>
              <a:gd name="f58" fmla="+- 0 0 f52"/>
              <a:gd name="f59" fmla="*/ f53 1 2"/>
              <a:gd name="f60" fmla="*/ f54 1 2"/>
              <a:gd name="f61" fmla="+- f55 21600000 0"/>
              <a:gd name="f62" fmla="+- 0 0 f58"/>
              <a:gd name="f63" fmla="*/ f56 f7 1"/>
              <a:gd name="f64" fmla="*/ f57 f7 1"/>
              <a:gd name="f65" fmla="+- f6 f59 0"/>
              <a:gd name="f66" fmla="+- f6 f60 0"/>
              <a:gd name="f67" fmla="?: f55 f55 f61"/>
              <a:gd name="f68" fmla="*/ f62 f0 1"/>
              <a:gd name="f69" fmla="*/ f63 1 f0"/>
              <a:gd name="f70" fmla="*/ f64 1 f0"/>
              <a:gd name="f71" fmla="*/ f60 f42 1"/>
              <a:gd name="f72" fmla="*/ f59 f42 1"/>
              <a:gd name="f73" fmla="*/ f68 1 f7"/>
              <a:gd name="f74" fmla="+- 0 0 f69"/>
              <a:gd name="f75" fmla="+- 0 0 f70"/>
              <a:gd name="f76" fmla="+- f73 0 f1"/>
              <a:gd name="f77" fmla="+- 0 0 f74"/>
              <a:gd name="f78" fmla="+- 0 0 f75"/>
              <a:gd name="f79" fmla="cos 1 f76"/>
              <a:gd name="f80" fmla="sin 1 f76"/>
              <a:gd name="f81" fmla="*/ f77 f0 1"/>
              <a:gd name="f82" fmla="*/ f78 f0 1"/>
              <a:gd name="f83" fmla="+- 0 0 f79"/>
              <a:gd name="f84" fmla="+- 0 0 f80"/>
              <a:gd name="f85" fmla="*/ f81 1 f7"/>
              <a:gd name="f86" fmla="*/ f82 1 f7"/>
              <a:gd name="f87" fmla="+- 0 0 f83"/>
              <a:gd name="f88" fmla="+- 0 0 f84"/>
              <a:gd name="f89" fmla="+- f85 0 f1"/>
              <a:gd name="f90" fmla="+- f86 0 f1"/>
              <a:gd name="f91" fmla="val f87"/>
              <a:gd name="f92" fmla="val f88"/>
              <a:gd name="f93" fmla="sin 1 f89"/>
              <a:gd name="f94" fmla="cos 1 f89"/>
              <a:gd name="f95" fmla="sin 1 f90"/>
              <a:gd name="f96" fmla="cos 1 f90"/>
              <a:gd name="f97" fmla="+- 0 0 f93"/>
              <a:gd name="f98" fmla="+- 0 0 f94"/>
              <a:gd name="f99" fmla="+- 0 0 f95"/>
              <a:gd name="f100" fmla="+- 0 0 f96"/>
              <a:gd name="f101" fmla="*/ f91 f60 1"/>
              <a:gd name="f102" fmla="*/ f92 f59 1"/>
              <a:gd name="f103" fmla="+- 0 0 f97"/>
              <a:gd name="f104" fmla="+- 0 0 f98"/>
              <a:gd name="f105" fmla="+- 0 0 f99"/>
              <a:gd name="f106" fmla="+- 0 0 f100"/>
              <a:gd name="f107" fmla="+- f66 0 f101"/>
              <a:gd name="f108" fmla="+- f66 f101 0"/>
              <a:gd name="f109" fmla="+- f65 0 f102"/>
              <a:gd name="f110" fmla="+- f65 f102 0"/>
              <a:gd name="f111" fmla="val f103"/>
              <a:gd name="f112" fmla="val f104"/>
              <a:gd name="f113" fmla="val f105"/>
              <a:gd name="f114" fmla="val f106"/>
              <a:gd name="f115" fmla="*/ f107 f42 1"/>
              <a:gd name="f116" fmla="*/ f109 f42 1"/>
              <a:gd name="f117" fmla="*/ f108 f42 1"/>
              <a:gd name="f118" fmla="*/ f110 f42 1"/>
              <a:gd name="f119" fmla="*/ f111 f60 1"/>
              <a:gd name="f120" fmla="*/ f112 f59 1"/>
              <a:gd name="f121" fmla="*/ f113 f60 1"/>
              <a:gd name="f122" fmla="*/ f114 f59 1"/>
              <a:gd name="f123" fmla="+- 0 0 f120"/>
              <a:gd name="f124" fmla="+- 0 0 f119"/>
              <a:gd name="f125" fmla="+- 0 0 f122"/>
              <a:gd name="f126" fmla="+- 0 0 f121"/>
              <a:gd name="f127" fmla="+- 0 0 f123"/>
              <a:gd name="f128" fmla="+- 0 0 f124"/>
              <a:gd name="f129" fmla="+- 0 0 f125"/>
              <a:gd name="f130" fmla="+- 0 0 f126"/>
              <a:gd name="f131" fmla="at2 f127 f128"/>
              <a:gd name="f132" fmla="at2 f129 f130"/>
              <a:gd name="f133" fmla="+- f131 f1 0"/>
              <a:gd name="f134" fmla="+- f132 f1 0"/>
              <a:gd name="f135" fmla="*/ f133 f7 1"/>
              <a:gd name="f136" fmla="*/ f134 f7 1"/>
              <a:gd name="f137" fmla="*/ f135 1 f0"/>
              <a:gd name="f138" fmla="*/ f136 1 f0"/>
              <a:gd name="f139" fmla="+- 0 0 f137"/>
              <a:gd name="f140" fmla="+- 0 0 f138"/>
              <a:gd name="f141" fmla="val f139"/>
              <a:gd name="f142" fmla="val f140"/>
              <a:gd name="f143" fmla="+- 0 0 f141"/>
              <a:gd name="f144" fmla="+- 0 0 f142"/>
              <a:gd name="f145" fmla="*/ f143 f0 1"/>
              <a:gd name="f146" fmla="*/ f144 f0 1"/>
              <a:gd name="f147" fmla="*/ f145 1 f7"/>
              <a:gd name="f148" fmla="*/ f146 1 f7"/>
              <a:gd name="f149" fmla="+- f147 0 f1"/>
              <a:gd name="f150" fmla="+- f148 0 f1"/>
              <a:gd name="f151" fmla="+- f149 f1 0"/>
              <a:gd name="f152" fmla="+- f150 f1 0"/>
              <a:gd name="f153" fmla="*/ f151 f7 1"/>
              <a:gd name="f154" fmla="*/ f152 f7 1"/>
              <a:gd name="f155" fmla="*/ f153 1 f0"/>
              <a:gd name="f156" fmla="*/ f154 1 f0"/>
              <a:gd name="f157" fmla="+- 0 0 f155"/>
              <a:gd name="f158" fmla="+- 0 0 f156"/>
              <a:gd name="f159" fmla="+- 0 0 f157"/>
              <a:gd name="f160" fmla="+- 0 0 f158"/>
              <a:gd name="f161" fmla="*/ f159 f0 1"/>
              <a:gd name="f162" fmla="*/ f160 f0 1"/>
              <a:gd name="f163" fmla="*/ f161 1 f7"/>
              <a:gd name="f164" fmla="*/ f162 1 f7"/>
              <a:gd name="f165" fmla="+- f163 0 f1"/>
              <a:gd name="f166" fmla="+- f164 0 f1"/>
              <a:gd name="f167" fmla="cos 1 f165"/>
              <a:gd name="f168" fmla="sin 1 f165"/>
              <a:gd name="f169" fmla="cos 1 f166"/>
              <a:gd name="f170" fmla="sin 1 f166"/>
              <a:gd name="f171" fmla="+- 0 0 f167"/>
              <a:gd name="f172" fmla="+- 0 0 f168"/>
              <a:gd name="f173" fmla="+- 0 0 f169"/>
              <a:gd name="f174" fmla="+- 0 0 f170"/>
              <a:gd name="f175" fmla="+- 0 0 f171"/>
              <a:gd name="f176" fmla="+- 0 0 f172"/>
              <a:gd name="f177" fmla="+- 0 0 f173"/>
              <a:gd name="f178" fmla="+- 0 0 f174"/>
              <a:gd name="f179" fmla="val f175"/>
              <a:gd name="f180" fmla="val f176"/>
              <a:gd name="f181" fmla="val f177"/>
              <a:gd name="f182" fmla="val f178"/>
              <a:gd name="f183" fmla="+- 0 0 f179"/>
              <a:gd name="f184" fmla="+- 0 0 f180"/>
              <a:gd name="f185" fmla="+- 0 0 f181"/>
              <a:gd name="f186" fmla="+- 0 0 f182"/>
              <a:gd name="f187" fmla="*/ f8 f183 1"/>
              <a:gd name="f188" fmla="*/ f8 f184 1"/>
              <a:gd name="f189" fmla="*/ f8 f185 1"/>
              <a:gd name="f190" fmla="*/ f8 f186 1"/>
              <a:gd name="f191" fmla="*/ f187 f60 1"/>
              <a:gd name="f192" fmla="*/ f188 f59 1"/>
              <a:gd name="f193" fmla="*/ f189 f60 1"/>
              <a:gd name="f194" fmla="*/ f190 f59 1"/>
              <a:gd name="f195" fmla="+- f66 f191 0"/>
              <a:gd name="f196" fmla="+- f65 f192 0"/>
              <a:gd name="f197" fmla="+- f66 f193 0"/>
              <a:gd name="f198" fmla="+- f65 f194 0"/>
              <a:gd name="f199" fmla="+- f195 f197 0"/>
              <a:gd name="f200" fmla="+- f196 f198 0"/>
              <a:gd name="f201" fmla="*/ f195 f42 1"/>
              <a:gd name="f202" fmla="*/ f196 f42 1"/>
              <a:gd name="f203" fmla="*/ f197 f42 1"/>
              <a:gd name="f204" fmla="*/ f198 f42 1"/>
              <a:gd name="f205" fmla="*/ f199 1 2"/>
              <a:gd name="f206" fmla="*/ f200 1 2"/>
              <a:gd name="f207" fmla="*/ f205 f42 1"/>
              <a:gd name="f208" fmla="*/ f206 f42 1"/>
            </a:gdLst>
            <a:ahLst/>
            <a:cxnLst>
              <a:cxn ang="3cd4">
                <a:pos x="hc" y="t"/>
              </a:cxn>
              <a:cxn ang="0">
                <a:pos x="r" y="vc"/>
              </a:cxn>
              <a:cxn ang="cd4">
                <a:pos x="hc" y="b"/>
              </a:cxn>
              <a:cxn ang="cd2">
                <a:pos x="l" y="vc"/>
              </a:cxn>
              <a:cxn ang="f39">
                <a:pos x="f201" y="f202"/>
              </a:cxn>
              <a:cxn ang="f40">
                <a:pos x="f203" y="f204"/>
              </a:cxn>
              <a:cxn ang="f41">
                <a:pos x="f207" y="f208"/>
              </a:cxn>
            </a:cxnLst>
            <a:rect l="f115" t="f116" r="f117" b="f118"/>
            <a:pathLst>
              <a:path>
                <a:moveTo>
                  <a:pt x="f201" y="f202"/>
                </a:moveTo>
                <a:arcTo wR="f71" hR="f72" stAng="f50" swAng="f67"/>
                <a:close/>
              </a:path>
            </a:pathLst>
          </a:custGeom>
          <a:solidFill>
            <a:srgbClr val="FFFFFF"/>
          </a:solidFill>
          <a:ln cap="flat">
            <a:noFill/>
            <a:prstDash val="solid"/>
          </a:ln>
        </p:spPr>
        <p:txBody>
          <a:bodyPr vert="horz" wrap="square" lIns="74295" tIns="37148" rIns="74295" bIns="37148" anchor="ctr" anchorCtr="1" compatLnSpc="1">
            <a:noAutofit/>
          </a:bodyPr>
          <a:lstStyle/>
          <a:p>
            <a:pPr marL="0" marR="0" lvl="0" indent="0" algn="ctr" defTabSz="74295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463" b="0" i="0" u="none" strike="noStrike" kern="1200" cap="none" spc="0" baseline="0">
              <a:solidFill>
                <a:srgbClr val="FFFFFF"/>
              </a:solidFill>
              <a:uFillTx/>
              <a:latin typeface="Calibri"/>
            </a:endParaRPr>
          </a:p>
        </p:txBody>
      </p:sp>
      <p:pic>
        <p:nvPicPr>
          <p:cNvPr id="6" name="Afbeelding 10" descr="Afbeelding met tekening, bord&#10;&#10;Automatisch gegenereerde beschrijving">
            <a:extLst>
              <a:ext uri="{FF2B5EF4-FFF2-40B4-BE49-F238E27FC236}">
                <a16:creationId xmlns:a16="http://schemas.microsoft.com/office/drawing/2014/main" id="{7C5A4243-8ADA-44A4-93D6-0C9126F854E1}"/>
              </a:ext>
            </a:extLst>
          </p:cNvPr>
          <p:cNvPicPr>
            <a:picLocks noChangeAspect="1"/>
          </p:cNvPicPr>
          <p:nvPr/>
        </p:nvPicPr>
        <p:blipFill>
          <a:blip r:embed="rId3"/>
          <a:stretch>
            <a:fillRect/>
          </a:stretch>
        </p:blipFill>
        <p:spPr>
          <a:xfrm>
            <a:off x="8064314" y="338822"/>
            <a:ext cx="1159351" cy="583405"/>
          </a:xfrm>
          <a:prstGeom prst="rect">
            <a:avLst/>
          </a:prstGeom>
          <a:noFill/>
          <a:ln cap="flat">
            <a:noFill/>
          </a:ln>
        </p:spPr>
      </p:pic>
    </p:spTree>
    <p:extLst>
      <p:ext uri="{BB962C8B-B14F-4D97-AF65-F5344CB8AC3E}">
        <p14:creationId xmlns:p14="http://schemas.microsoft.com/office/powerpoint/2010/main" val="2408037281"/>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Titelslide 8">
    <p:bg>
      <p:bgPr>
        <a:solidFill>
          <a:srgbClr val="333333"/>
        </a:solidFill>
        <a:effectLst/>
      </p:bgPr>
    </p:bg>
    <p:spTree>
      <p:nvGrpSpPr>
        <p:cNvPr id="1" name=""/>
        <p:cNvGrpSpPr/>
        <p:nvPr/>
      </p:nvGrpSpPr>
      <p:grpSpPr>
        <a:xfrm>
          <a:off x="0" y="0"/>
          <a:ext cx="0" cy="0"/>
          <a:chOff x="0" y="0"/>
          <a:chExt cx="0" cy="0"/>
        </a:xfrm>
      </p:grpSpPr>
      <p:pic>
        <p:nvPicPr>
          <p:cNvPr id="2" name="Afbeelding 21">
            <a:extLst>
              <a:ext uri="{FF2B5EF4-FFF2-40B4-BE49-F238E27FC236}">
                <a16:creationId xmlns:a16="http://schemas.microsoft.com/office/drawing/2014/main" id="{2A73FC19-BEA5-9DD3-9AA8-48EEE6DDBDAA}"/>
              </a:ext>
            </a:extLst>
          </p:cNvPr>
          <p:cNvPicPr>
            <a:picLocks noChangeAspect="1"/>
          </p:cNvPicPr>
          <p:nvPr/>
        </p:nvPicPr>
        <p:blipFill>
          <a:blip r:embed="rId2"/>
          <a:srcRect t="19062"/>
          <a:stretch>
            <a:fillRect/>
          </a:stretch>
        </p:blipFill>
        <p:spPr>
          <a:xfrm>
            <a:off x="0" y="1"/>
            <a:ext cx="9905997" cy="6578595"/>
          </a:xfrm>
          <a:prstGeom prst="rect">
            <a:avLst/>
          </a:prstGeom>
          <a:noFill/>
          <a:ln cap="flat">
            <a:noFill/>
          </a:ln>
        </p:spPr>
      </p:pic>
      <p:sp>
        <p:nvSpPr>
          <p:cNvPr id="3" name="Tijdelijke aanduiding voor tekst 38">
            <a:extLst>
              <a:ext uri="{FF2B5EF4-FFF2-40B4-BE49-F238E27FC236}">
                <a16:creationId xmlns:a16="http://schemas.microsoft.com/office/drawing/2014/main" id="{9401299D-392F-1A30-4EFE-3896CD018482}"/>
              </a:ext>
            </a:extLst>
          </p:cNvPr>
          <p:cNvSpPr txBox="1">
            <a:spLocks noGrp="1"/>
          </p:cNvSpPr>
          <p:nvPr>
            <p:ph type="body" idx="4294967295"/>
          </p:nvPr>
        </p:nvSpPr>
        <p:spPr>
          <a:xfrm>
            <a:off x="2281451" y="2588173"/>
            <a:ext cx="4513391" cy="504821"/>
          </a:xfrm>
        </p:spPr>
        <p:txBody>
          <a:bodyPr/>
          <a:lstStyle>
            <a:lvl1pPr marL="0" indent="0">
              <a:lnSpc>
                <a:spcPct val="100000"/>
              </a:lnSpc>
              <a:spcBef>
                <a:spcPts val="0"/>
              </a:spcBef>
              <a:buNone/>
              <a:defRPr sz="2600">
                <a:solidFill>
                  <a:srgbClr val="FFFFFF"/>
                </a:solidFill>
                <a:effectLst>
                  <a:outerShdw dist="38096" dir="2700000">
                    <a:srgbClr val="000000"/>
                  </a:outerShdw>
                </a:effectLst>
                <a:latin typeface="Continuum Medium" pitchFamily="2"/>
              </a:defRPr>
            </a:lvl1pPr>
          </a:lstStyle>
          <a:p>
            <a:pPr lvl="0"/>
            <a:r>
              <a:rPr lang="nl-NL"/>
              <a:t>boventitel</a:t>
            </a:r>
          </a:p>
        </p:txBody>
      </p:sp>
      <p:sp>
        <p:nvSpPr>
          <p:cNvPr id="4" name="Tijdelijke aanduiding voor tekst 41">
            <a:extLst>
              <a:ext uri="{FF2B5EF4-FFF2-40B4-BE49-F238E27FC236}">
                <a16:creationId xmlns:a16="http://schemas.microsoft.com/office/drawing/2014/main" id="{C6077152-2C82-7FAE-9BB4-8F521FDEE866}"/>
              </a:ext>
            </a:extLst>
          </p:cNvPr>
          <p:cNvSpPr txBox="1">
            <a:spLocks noGrp="1"/>
          </p:cNvSpPr>
          <p:nvPr>
            <p:ph type="body" idx="4294967295"/>
          </p:nvPr>
        </p:nvSpPr>
        <p:spPr>
          <a:xfrm>
            <a:off x="1772248" y="3074990"/>
            <a:ext cx="6699447" cy="608496"/>
          </a:xfrm>
        </p:spPr>
        <p:txBody>
          <a:bodyPr>
            <a:noAutofit/>
          </a:bodyPr>
          <a:lstStyle>
            <a:lvl1pPr marL="0" indent="0">
              <a:buNone/>
              <a:defRPr sz="3331">
                <a:solidFill>
                  <a:srgbClr val="FFFFFF"/>
                </a:solidFill>
                <a:effectLst>
                  <a:outerShdw dist="38096" dir="2700000">
                    <a:srgbClr val="000000"/>
                  </a:outerShdw>
                </a:effectLst>
                <a:latin typeface="Continuum Bold" pitchFamily="2"/>
              </a:defRPr>
            </a:lvl1pPr>
          </a:lstStyle>
          <a:p>
            <a:pPr lvl="0"/>
            <a:r>
              <a:rPr lang="nl-NL"/>
              <a:t>HOOFDTITEL</a:t>
            </a:r>
          </a:p>
        </p:txBody>
      </p:sp>
      <p:sp>
        <p:nvSpPr>
          <p:cNvPr id="5" name="Rechthoek 6">
            <a:extLst>
              <a:ext uri="{FF2B5EF4-FFF2-40B4-BE49-F238E27FC236}">
                <a16:creationId xmlns:a16="http://schemas.microsoft.com/office/drawing/2014/main" id="{64CF55C6-D2A2-C94A-17FE-F0F1E371CD70}"/>
              </a:ext>
            </a:extLst>
          </p:cNvPr>
          <p:cNvSpPr/>
          <p:nvPr/>
        </p:nvSpPr>
        <p:spPr>
          <a:xfrm>
            <a:off x="0" y="5466649"/>
            <a:ext cx="9905997" cy="1391351"/>
          </a:xfrm>
          <a:prstGeom prst="rect">
            <a:avLst/>
          </a:prstGeom>
          <a:solidFill>
            <a:srgbClr val="FFFFFF"/>
          </a:solidFill>
          <a:ln cap="flat">
            <a:noFill/>
            <a:prstDash val="solid"/>
          </a:ln>
        </p:spPr>
        <p:txBody>
          <a:bodyPr vert="horz" wrap="square" lIns="74295" tIns="37148" rIns="74295" bIns="37148" anchor="ctr" anchorCtr="1" compatLnSpc="1">
            <a:noAutofit/>
          </a:bodyPr>
          <a:lstStyle/>
          <a:p>
            <a:pPr marL="0" marR="0" lvl="0" indent="0" algn="ctr" defTabSz="74295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463" b="0" i="0" u="none" strike="noStrike" kern="1200" cap="none" spc="0" baseline="0">
              <a:solidFill>
                <a:srgbClr val="FFFFFF"/>
              </a:solidFill>
              <a:uFillTx/>
              <a:latin typeface="Calibri"/>
            </a:endParaRPr>
          </a:p>
        </p:txBody>
      </p:sp>
      <p:pic>
        <p:nvPicPr>
          <p:cNvPr id="6" name="Afbeelding 7">
            <a:extLst>
              <a:ext uri="{FF2B5EF4-FFF2-40B4-BE49-F238E27FC236}">
                <a16:creationId xmlns:a16="http://schemas.microsoft.com/office/drawing/2014/main" id="{C060E45B-48F9-48CE-6E66-50609A8BE4A9}"/>
              </a:ext>
            </a:extLst>
          </p:cNvPr>
          <p:cNvPicPr>
            <a:picLocks noChangeAspect="1"/>
          </p:cNvPicPr>
          <p:nvPr/>
        </p:nvPicPr>
        <p:blipFill>
          <a:blip r:embed="rId3"/>
          <a:stretch>
            <a:fillRect/>
          </a:stretch>
        </p:blipFill>
        <p:spPr>
          <a:xfrm>
            <a:off x="688773" y="5533327"/>
            <a:ext cx="1037031" cy="1276346"/>
          </a:xfrm>
          <a:prstGeom prst="rect">
            <a:avLst/>
          </a:prstGeom>
          <a:noFill/>
          <a:ln cap="flat">
            <a:noFill/>
          </a:ln>
        </p:spPr>
      </p:pic>
      <p:sp>
        <p:nvSpPr>
          <p:cNvPr id="7" name="Tekstvak 8">
            <a:extLst>
              <a:ext uri="{FF2B5EF4-FFF2-40B4-BE49-F238E27FC236}">
                <a16:creationId xmlns:a16="http://schemas.microsoft.com/office/drawing/2014/main" id="{CCA08C5C-DD61-D411-7236-27FFDA0BE15C}"/>
              </a:ext>
            </a:extLst>
          </p:cNvPr>
          <p:cNvSpPr txBox="1"/>
          <p:nvPr/>
        </p:nvSpPr>
        <p:spPr>
          <a:xfrm>
            <a:off x="1991514" y="5828760"/>
            <a:ext cx="7891266" cy="497572"/>
          </a:xfrm>
          <a:prstGeom prst="rect">
            <a:avLst/>
          </a:prstGeom>
          <a:noFill/>
          <a:ln cap="flat">
            <a:noFill/>
          </a:ln>
        </p:spPr>
        <p:txBody>
          <a:bodyPr vert="horz" wrap="square" lIns="74295" tIns="37148" rIns="74295" bIns="37148" anchor="t" anchorCtr="0" compatLnSpc="1">
            <a:spAutoFit/>
          </a:bodyPr>
          <a:lstStyle/>
          <a:p>
            <a:pPr marL="0" marR="0" lvl="0" indent="0" algn="l" defTabSz="74295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nl-NL" sz="1463" b="0" i="0" u="none" strike="noStrike" kern="1200" cap="none" spc="0" baseline="0">
                <a:solidFill>
                  <a:srgbClr val="007EA4"/>
                </a:solidFill>
                <a:uFillTx/>
                <a:latin typeface="Continuum Light" pitchFamily="2"/>
              </a:rPr>
              <a:t>Researching &amp; testing</a:t>
            </a:r>
          </a:p>
          <a:p>
            <a:pPr marL="0" marR="0" lvl="0" indent="0" algn="l" defTabSz="74295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nl-NL" sz="1463" b="0" i="0" u="none" strike="noStrike" kern="1200" cap="none" spc="0" baseline="0">
                <a:solidFill>
                  <a:srgbClr val="007EA4"/>
                </a:solidFill>
                <a:uFillTx/>
                <a:latin typeface="Continuum Medium" pitchFamily="2"/>
              </a:rPr>
              <a:t>smart and sustainable charging</a:t>
            </a:r>
          </a:p>
        </p:txBody>
      </p:sp>
      <p:cxnSp>
        <p:nvCxnSpPr>
          <p:cNvPr id="8" name="Rechte verbindingslijn 11">
            <a:extLst>
              <a:ext uri="{FF2B5EF4-FFF2-40B4-BE49-F238E27FC236}">
                <a16:creationId xmlns:a16="http://schemas.microsoft.com/office/drawing/2014/main" id="{AF89B4A7-F05B-2F15-B465-10D70E8BE625}"/>
              </a:ext>
            </a:extLst>
          </p:cNvPr>
          <p:cNvCxnSpPr/>
          <p:nvPr/>
        </p:nvCxnSpPr>
        <p:spPr>
          <a:xfrm>
            <a:off x="1870272" y="5900742"/>
            <a:ext cx="0" cy="431002"/>
          </a:xfrm>
          <a:prstGeom prst="straightConnector1">
            <a:avLst/>
          </a:prstGeom>
          <a:noFill/>
          <a:ln w="12701" cap="flat">
            <a:solidFill>
              <a:srgbClr val="158696"/>
            </a:solidFill>
            <a:prstDash val="solid"/>
            <a:miter/>
          </a:ln>
        </p:spPr>
      </p:cxnSp>
    </p:spTree>
    <p:extLst>
      <p:ext uri="{BB962C8B-B14F-4D97-AF65-F5344CB8AC3E}">
        <p14:creationId xmlns:p14="http://schemas.microsoft.com/office/powerpoint/2010/main" val="1597196553"/>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77354DF3-F775-493E-836B-E3D16F814318}" type="datetime1">
              <a:rPr lang="nl-NL" smtClean="0"/>
              <a:t>13-11-2023</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F334C077-9C5B-434F-82B8-A21AA519E5F7}" type="slidenum">
              <a:rPr lang="nl-NL" smtClean="0"/>
              <a:t>‹#›</a:t>
            </a:fld>
            <a:endParaRPr lang="nl-NL"/>
          </a:p>
        </p:txBody>
      </p:sp>
      <p:pic>
        <p:nvPicPr>
          <p:cNvPr id="14" name="Afbeelding 13">
            <a:extLst>
              <a:ext uri="{FF2B5EF4-FFF2-40B4-BE49-F238E27FC236}">
                <a16:creationId xmlns:a16="http://schemas.microsoft.com/office/drawing/2014/main" id="{8A14D358-A666-4CEC-983C-3FFE4629C09F}"/>
              </a:ext>
            </a:extLst>
          </p:cNvPr>
          <p:cNvPicPr>
            <a:picLocks noChangeAspect="1"/>
          </p:cNvPicPr>
          <p:nvPr userDrawn="1"/>
        </p:nvPicPr>
        <p:blipFill rotWithShape="1">
          <a:blip r:embed="rId2"/>
          <a:srcRect r="1088" b="33323"/>
          <a:stretch/>
        </p:blipFill>
        <p:spPr>
          <a:xfrm>
            <a:off x="0" y="6010275"/>
            <a:ext cx="9906000" cy="847725"/>
          </a:xfrm>
          <a:prstGeom prst="rect">
            <a:avLst/>
          </a:prstGeom>
        </p:spPr>
      </p:pic>
    </p:spTree>
    <p:extLst>
      <p:ext uri="{BB962C8B-B14F-4D97-AF65-F5344CB8AC3E}">
        <p14:creationId xmlns:p14="http://schemas.microsoft.com/office/powerpoint/2010/main" val="1834033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nl-NL"/>
              <a:t>Klik om stijl te bewerken</a:t>
            </a:r>
            <a:endParaRPr lang="en-US" dirty="0"/>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Tekststijl van het model bewerken</a:t>
            </a:r>
          </a:p>
        </p:txBody>
      </p:sp>
      <p:sp>
        <p:nvSpPr>
          <p:cNvPr id="4" name="Date Placeholder 3"/>
          <p:cNvSpPr>
            <a:spLocks noGrp="1"/>
          </p:cNvSpPr>
          <p:nvPr>
            <p:ph type="dt" sz="half" idx="10"/>
          </p:nvPr>
        </p:nvSpPr>
        <p:spPr/>
        <p:txBody>
          <a:bodyPr/>
          <a:lstStyle/>
          <a:p>
            <a:fld id="{9BA6A39F-0B88-4C15-9609-CEB75238FAAD}" type="datetime1">
              <a:rPr lang="nl-NL" smtClean="0"/>
              <a:t>13-11-2023</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a:xfrm>
            <a:off x="7427913" y="273052"/>
            <a:ext cx="2228850" cy="365125"/>
          </a:xfrm>
        </p:spPr>
        <p:txBody>
          <a:bodyPr/>
          <a:lstStyle/>
          <a:p>
            <a:fld id="{F334C077-9C5B-434F-82B8-A21AA519E5F7}" type="slidenum">
              <a:rPr lang="nl-NL" smtClean="0"/>
              <a:t>‹#›</a:t>
            </a:fld>
            <a:endParaRPr lang="nl-NL" dirty="0"/>
          </a:p>
        </p:txBody>
      </p:sp>
    </p:spTree>
    <p:extLst>
      <p:ext uri="{BB962C8B-B14F-4D97-AF65-F5344CB8AC3E}">
        <p14:creationId xmlns:p14="http://schemas.microsoft.com/office/powerpoint/2010/main" val="35052832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sz="half" idx="1"/>
          </p:nvPr>
        </p:nvSpPr>
        <p:spPr>
          <a:xfrm>
            <a:off x="681038" y="1825625"/>
            <a:ext cx="421005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5014913" y="1825625"/>
            <a:ext cx="421005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Date Placeholder 4"/>
          <p:cNvSpPr>
            <a:spLocks noGrp="1"/>
          </p:cNvSpPr>
          <p:nvPr>
            <p:ph type="dt" sz="half" idx="10"/>
          </p:nvPr>
        </p:nvSpPr>
        <p:spPr/>
        <p:txBody>
          <a:bodyPr/>
          <a:lstStyle/>
          <a:p>
            <a:fld id="{CC73DE61-A157-490D-AC56-FE904B19EAC6}" type="datetime1">
              <a:rPr lang="nl-NL" smtClean="0"/>
              <a:t>13-11-2023</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F334C077-9C5B-434F-82B8-A21AA519E5F7}" type="slidenum">
              <a:rPr lang="nl-NL" smtClean="0"/>
              <a:t>‹#›</a:t>
            </a:fld>
            <a:endParaRPr lang="nl-NL"/>
          </a:p>
        </p:txBody>
      </p:sp>
    </p:spTree>
    <p:extLst>
      <p:ext uri="{BB962C8B-B14F-4D97-AF65-F5344CB8AC3E}">
        <p14:creationId xmlns:p14="http://schemas.microsoft.com/office/powerpoint/2010/main" val="34824791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rPr lang="nl-NL"/>
              <a:t>Klik om stijl te bewerken</a:t>
            </a:r>
            <a:endParaRPr lang="en-US" dirty="0"/>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4" name="Content Placeholder 3"/>
          <p:cNvSpPr>
            <a:spLocks noGrp="1"/>
          </p:cNvSpPr>
          <p:nvPr>
            <p:ph sz="half" idx="2"/>
          </p:nvPr>
        </p:nvSpPr>
        <p:spPr>
          <a:xfrm>
            <a:off x="682329" y="2505075"/>
            <a:ext cx="4190702"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6" name="Content Placeholder 5"/>
          <p:cNvSpPr>
            <a:spLocks noGrp="1"/>
          </p:cNvSpPr>
          <p:nvPr>
            <p:ph sz="quarter" idx="4"/>
          </p:nvPr>
        </p:nvSpPr>
        <p:spPr>
          <a:xfrm>
            <a:off x="5014913" y="2505075"/>
            <a:ext cx="4211340"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Date Placeholder 6"/>
          <p:cNvSpPr>
            <a:spLocks noGrp="1"/>
          </p:cNvSpPr>
          <p:nvPr>
            <p:ph type="dt" sz="half" idx="10"/>
          </p:nvPr>
        </p:nvSpPr>
        <p:spPr/>
        <p:txBody>
          <a:bodyPr/>
          <a:lstStyle/>
          <a:p>
            <a:fld id="{351310DC-A787-4C00-999A-E3CA8484D61B}" type="datetime1">
              <a:rPr lang="nl-NL" smtClean="0"/>
              <a:t>13-11-2023</a:t>
            </a:fld>
            <a:endParaRPr lang="nl-NL"/>
          </a:p>
        </p:txBody>
      </p:sp>
      <p:sp>
        <p:nvSpPr>
          <p:cNvPr id="8" name="Footer Placeholder 7"/>
          <p:cNvSpPr>
            <a:spLocks noGrp="1"/>
          </p:cNvSpPr>
          <p:nvPr>
            <p:ph type="ftr" sz="quarter" idx="11"/>
          </p:nvPr>
        </p:nvSpPr>
        <p:spPr/>
        <p:txBody>
          <a:bodyPr/>
          <a:lstStyle/>
          <a:p>
            <a:endParaRPr lang="nl-NL"/>
          </a:p>
        </p:txBody>
      </p:sp>
      <p:sp>
        <p:nvSpPr>
          <p:cNvPr id="9" name="Slide Number Placeholder 8"/>
          <p:cNvSpPr>
            <a:spLocks noGrp="1"/>
          </p:cNvSpPr>
          <p:nvPr>
            <p:ph type="sldNum" sz="quarter" idx="12"/>
          </p:nvPr>
        </p:nvSpPr>
        <p:spPr/>
        <p:txBody>
          <a:bodyPr/>
          <a:lstStyle/>
          <a:p>
            <a:fld id="{F334C077-9C5B-434F-82B8-A21AA519E5F7}" type="slidenum">
              <a:rPr lang="nl-NL" smtClean="0"/>
              <a:t>‹#›</a:t>
            </a:fld>
            <a:endParaRPr lang="nl-NL"/>
          </a:p>
        </p:txBody>
      </p:sp>
    </p:spTree>
    <p:extLst>
      <p:ext uri="{BB962C8B-B14F-4D97-AF65-F5344CB8AC3E}">
        <p14:creationId xmlns:p14="http://schemas.microsoft.com/office/powerpoint/2010/main" val="13634166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Date Placeholder 2"/>
          <p:cNvSpPr>
            <a:spLocks noGrp="1"/>
          </p:cNvSpPr>
          <p:nvPr>
            <p:ph type="dt" sz="half" idx="10"/>
          </p:nvPr>
        </p:nvSpPr>
        <p:spPr/>
        <p:txBody>
          <a:bodyPr/>
          <a:lstStyle/>
          <a:p>
            <a:fld id="{6F16B403-AB0E-4F9D-9E80-98FB84F38EC2}" type="datetime1">
              <a:rPr lang="nl-NL" smtClean="0"/>
              <a:t>13-11-2023</a:t>
            </a:fld>
            <a:endParaRPr lang="nl-NL"/>
          </a:p>
        </p:txBody>
      </p:sp>
      <p:sp>
        <p:nvSpPr>
          <p:cNvPr id="4" name="Footer Placeholder 3"/>
          <p:cNvSpPr>
            <a:spLocks noGrp="1"/>
          </p:cNvSpPr>
          <p:nvPr>
            <p:ph type="ftr" sz="quarter" idx="11"/>
          </p:nvPr>
        </p:nvSpPr>
        <p:spPr/>
        <p:txBody>
          <a:bodyPr/>
          <a:lstStyle/>
          <a:p>
            <a:endParaRPr lang="nl-NL"/>
          </a:p>
        </p:txBody>
      </p:sp>
      <p:sp>
        <p:nvSpPr>
          <p:cNvPr id="5" name="Slide Number Placeholder 4"/>
          <p:cNvSpPr>
            <a:spLocks noGrp="1"/>
          </p:cNvSpPr>
          <p:nvPr>
            <p:ph type="sldNum" sz="quarter" idx="12"/>
          </p:nvPr>
        </p:nvSpPr>
        <p:spPr/>
        <p:txBody>
          <a:bodyPr/>
          <a:lstStyle/>
          <a:p>
            <a:fld id="{F334C077-9C5B-434F-82B8-A21AA519E5F7}" type="slidenum">
              <a:rPr lang="nl-NL" smtClean="0"/>
              <a:t>‹#›</a:t>
            </a:fld>
            <a:endParaRPr lang="nl-NL"/>
          </a:p>
        </p:txBody>
      </p:sp>
    </p:spTree>
    <p:extLst>
      <p:ext uri="{BB962C8B-B14F-4D97-AF65-F5344CB8AC3E}">
        <p14:creationId xmlns:p14="http://schemas.microsoft.com/office/powerpoint/2010/main" val="26295954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8C99-FE7C-4A33-88DC-D1A061BA43FC}" type="datetime1">
              <a:rPr lang="nl-NL" smtClean="0"/>
              <a:t>13-11-2023</a:t>
            </a:fld>
            <a:endParaRPr lang="nl-NL"/>
          </a:p>
        </p:txBody>
      </p:sp>
      <p:sp>
        <p:nvSpPr>
          <p:cNvPr id="3" name="Footer Placeholder 2"/>
          <p:cNvSpPr>
            <a:spLocks noGrp="1"/>
          </p:cNvSpPr>
          <p:nvPr>
            <p:ph type="ftr" sz="quarter" idx="11"/>
          </p:nvPr>
        </p:nvSpPr>
        <p:spPr/>
        <p:txBody>
          <a:bodyPr/>
          <a:lstStyle/>
          <a:p>
            <a:endParaRPr lang="nl-NL"/>
          </a:p>
        </p:txBody>
      </p:sp>
      <p:sp>
        <p:nvSpPr>
          <p:cNvPr id="4" name="Slide Number Placeholder 3"/>
          <p:cNvSpPr>
            <a:spLocks noGrp="1"/>
          </p:cNvSpPr>
          <p:nvPr>
            <p:ph type="sldNum" sz="quarter" idx="12"/>
          </p:nvPr>
        </p:nvSpPr>
        <p:spPr/>
        <p:txBody>
          <a:bodyPr/>
          <a:lstStyle/>
          <a:p>
            <a:fld id="{F334C077-9C5B-434F-82B8-A21AA519E5F7}" type="slidenum">
              <a:rPr lang="nl-NL" smtClean="0"/>
              <a:t>‹#›</a:t>
            </a:fld>
            <a:endParaRPr lang="nl-NL"/>
          </a:p>
        </p:txBody>
      </p:sp>
    </p:spTree>
    <p:extLst>
      <p:ext uri="{BB962C8B-B14F-4D97-AF65-F5344CB8AC3E}">
        <p14:creationId xmlns:p14="http://schemas.microsoft.com/office/powerpoint/2010/main" val="34940695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nl-NL"/>
              <a:t>Klik om stijl te bewerken</a:t>
            </a:r>
            <a:endParaRPr lang="en-US" dirty="0"/>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Date Placeholder 4"/>
          <p:cNvSpPr>
            <a:spLocks noGrp="1"/>
          </p:cNvSpPr>
          <p:nvPr>
            <p:ph type="dt" sz="half" idx="10"/>
          </p:nvPr>
        </p:nvSpPr>
        <p:spPr/>
        <p:txBody>
          <a:bodyPr/>
          <a:lstStyle/>
          <a:p>
            <a:fld id="{AD13341F-D784-46CD-9E97-0F7C9B47C348}" type="datetime1">
              <a:rPr lang="nl-NL" smtClean="0"/>
              <a:t>13-11-2023</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F334C077-9C5B-434F-82B8-A21AA519E5F7}" type="slidenum">
              <a:rPr lang="nl-NL" smtClean="0"/>
              <a:t>‹#›</a:t>
            </a:fld>
            <a:endParaRPr lang="nl-NL"/>
          </a:p>
        </p:txBody>
      </p:sp>
    </p:spTree>
    <p:extLst>
      <p:ext uri="{BB962C8B-B14F-4D97-AF65-F5344CB8AC3E}">
        <p14:creationId xmlns:p14="http://schemas.microsoft.com/office/powerpoint/2010/main" val="41245688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nl-NL"/>
              <a:t>Klik om stijl te bewerken</a:t>
            </a:r>
            <a:endParaRPr lang="en-US" dirty="0"/>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Date Placeholder 4"/>
          <p:cNvSpPr>
            <a:spLocks noGrp="1"/>
          </p:cNvSpPr>
          <p:nvPr>
            <p:ph type="dt" sz="half" idx="10"/>
          </p:nvPr>
        </p:nvSpPr>
        <p:spPr/>
        <p:txBody>
          <a:bodyPr/>
          <a:lstStyle/>
          <a:p>
            <a:fld id="{FA9E123D-6B54-402C-84C7-981DDA2FFFEF}" type="datetime1">
              <a:rPr lang="nl-NL" smtClean="0"/>
              <a:t>13-11-2023</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F334C077-9C5B-434F-82B8-A21AA519E5F7}" type="slidenum">
              <a:rPr lang="nl-NL" smtClean="0"/>
              <a:t>‹#›</a:t>
            </a:fld>
            <a:endParaRPr lang="nl-NL"/>
          </a:p>
        </p:txBody>
      </p:sp>
    </p:spTree>
    <p:extLst>
      <p:ext uri="{BB962C8B-B14F-4D97-AF65-F5344CB8AC3E}">
        <p14:creationId xmlns:p14="http://schemas.microsoft.com/office/powerpoint/2010/main" val="33743205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nl-NL"/>
              <a:t>Klik om stijl te bewerken</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F8038B-978A-4623-BC67-AC36868E1CB4}" type="datetime1">
              <a:rPr lang="nl-NL" smtClean="0"/>
              <a:t>13-11-2023</a:t>
            </a:fld>
            <a:endParaRPr lang="nl-NL"/>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Slide Number Placeholder 5"/>
          <p:cNvSpPr>
            <a:spLocks noGrp="1"/>
          </p:cNvSpPr>
          <p:nvPr>
            <p:ph type="sldNum" sz="quarter" idx="4"/>
          </p:nvPr>
        </p:nvSpPr>
        <p:spPr>
          <a:xfrm>
            <a:off x="7440613" y="115097"/>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34C077-9C5B-434F-82B8-A21AA519E5F7}" type="slidenum">
              <a:rPr lang="nl-NL" smtClean="0"/>
              <a:t>‹#›</a:t>
            </a:fld>
            <a:endParaRPr lang="nl-NL"/>
          </a:p>
        </p:txBody>
      </p:sp>
    </p:spTree>
    <p:extLst>
      <p:ext uri="{BB962C8B-B14F-4D97-AF65-F5344CB8AC3E}">
        <p14:creationId xmlns:p14="http://schemas.microsoft.com/office/powerpoint/2010/main" val="12840780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4" r:id="rId13"/>
    <p:sldLayoutId id="2147483675" r:id="rId14"/>
    <p:sldLayoutId id="2147483676" r:id="rId15"/>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4" descr="Afbeelding met windmolen, lucht, buiten, gras&#10;&#10;Beschrijving is gegenereerd met zeer hoge betrouwbaarheid">
            <a:extLst>
              <a:ext uri="{FF2B5EF4-FFF2-40B4-BE49-F238E27FC236}">
                <a16:creationId xmlns:a16="http://schemas.microsoft.com/office/drawing/2014/main" id="{28AEAE0A-D502-4369-83F9-A66A561724AF}"/>
              </a:ext>
            </a:extLst>
          </p:cNvPr>
          <p:cNvPicPr>
            <a:picLocks noChangeAspect="1"/>
          </p:cNvPicPr>
          <p:nvPr/>
        </p:nvPicPr>
        <p:blipFill rotWithShape="1">
          <a:blip r:embed="rId2">
            <a:extLst>
              <a:ext uri="{28A0092B-C50C-407E-A947-70E740481C1C}">
                <a14:useLocalDpi xmlns:a14="http://schemas.microsoft.com/office/drawing/2010/main" val="0"/>
              </a:ext>
            </a:extLst>
          </a:blip>
          <a:srcRect t="23334" b="30512"/>
          <a:stretch/>
        </p:blipFill>
        <p:spPr>
          <a:xfrm>
            <a:off x="0" y="0"/>
            <a:ext cx="9906000" cy="6858000"/>
          </a:xfrm>
          <a:prstGeom prst="rect">
            <a:avLst/>
          </a:prstGeom>
        </p:spPr>
      </p:pic>
      <p:sp>
        <p:nvSpPr>
          <p:cNvPr id="14" name="Ovaal 13">
            <a:extLst>
              <a:ext uri="{FF2B5EF4-FFF2-40B4-BE49-F238E27FC236}">
                <a16:creationId xmlns:a16="http://schemas.microsoft.com/office/drawing/2014/main" id="{B366478C-2AC2-4689-AC54-334E45389542}"/>
              </a:ext>
            </a:extLst>
          </p:cNvPr>
          <p:cNvSpPr/>
          <p:nvPr/>
        </p:nvSpPr>
        <p:spPr>
          <a:xfrm>
            <a:off x="6228186" y="2695605"/>
            <a:ext cx="1814586" cy="181458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nl-NL" sz="1715">
              <a:solidFill>
                <a:srgbClr val="FF0000"/>
              </a:solidFill>
            </a:endParaRPr>
          </a:p>
        </p:txBody>
      </p:sp>
      <p:sp>
        <p:nvSpPr>
          <p:cNvPr id="5" name="Ovaal 4">
            <a:extLst>
              <a:ext uri="{FF2B5EF4-FFF2-40B4-BE49-F238E27FC236}">
                <a16:creationId xmlns:a16="http://schemas.microsoft.com/office/drawing/2014/main" id="{35455F91-807F-4533-B0CA-3FBBF71502A2}"/>
              </a:ext>
            </a:extLst>
          </p:cNvPr>
          <p:cNvSpPr/>
          <p:nvPr/>
        </p:nvSpPr>
        <p:spPr>
          <a:xfrm>
            <a:off x="2859006" y="-799411"/>
            <a:ext cx="4524554" cy="4524554"/>
          </a:xfrm>
          <a:prstGeom prst="ellipse">
            <a:avLst/>
          </a:prstGeom>
          <a:solidFill>
            <a:srgbClr val="00A8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nl-NL" sz="1715">
              <a:solidFill>
                <a:srgbClr val="FFFF00"/>
              </a:solidFill>
            </a:endParaRPr>
          </a:p>
        </p:txBody>
      </p:sp>
      <p:sp>
        <p:nvSpPr>
          <p:cNvPr id="6" name="Ovaal 5">
            <a:extLst>
              <a:ext uri="{FF2B5EF4-FFF2-40B4-BE49-F238E27FC236}">
                <a16:creationId xmlns:a16="http://schemas.microsoft.com/office/drawing/2014/main" id="{8FDCE9BD-97AD-4B55-BEB0-C4020607548B}"/>
              </a:ext>
            </a:extLst>
          </p:cNvPr>
          <p:cNvSpPr/>
          <p:nvPr/>
        </p:nvSpPr>
        <p:spPr>
          <a:xfrm>
            <a:off x="6228186" y="2680152"/>
            <a:ext cx="1814586" cy="1814586"/>
          </a:xfrm>
          <a:prstGeom prst="ellipse">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nl-NL" sz="1715">
              <a:solidFill>
                <a:srgbClr val="FF0000"/>
              </a:solidFill>
            </a:endParaRPr>
          </a:p>
        </p:txBody>
      </p:sp>
      <p:cxnSp>
        <p:nvCxnSpPr>
          <p:cNvPr id="7" name="Rechte verbindingslijn 6">
            <a:extLst>
              <a:ext uri="{FF2B5EF4-FFF2-40B4-BE49-F238E27FC236}">
                <a16:creationId xmlns:a16="http://schemas.microsoft.com/office/drawing/2014/main" id="{3FBED996-642D-473B-9D31-1DA3F4469CD4}"/>
              </a:ext>
            </a:extLst>
          </p:cNvPr>
          <p:cNvCxnSpPr/>
          <p:nvPr/>
        </p:nvCxnSpPr>
        <p:spPr>
          <a:xfrm>
            <a:off x="764430" y="2549057"/>
            <a:ext cx="2477953" cy="3649525"/>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8" name="Rechte verbindingslijn 7">
            <a:extLst>
              <a:ext uri="{FF2B5EF4-FFF2-40B4-BE49-F238E27FC236}">
                <a16:creationId xmlns:a16="http://schemas.microsoft.com/office/drawing/2014/main" id="{9B7E6AA5-6967-48EF-B2CC-A91D794A165C}"/>
              </a:ext>
            </a:extLst>
          </p:cNvPr>
          <p:cNvCxnSpPr/>
          <p:nvPr/>
        </p:nvCxnSpPr>
        <p:spPr>
          <a:xfrm flipV="1">
            <a:off x="3242384" y="3587445"/>
            <a:ext cx="3995027" cy="2675681"/>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9" name="Rechte verbindingslijn 8">
            <a:extLst>
              <a:ext uri="{FF2B5EF4-FFF2-40B4-BE49-F238E27FC236}">
                <a16:creationId xmlns:a16="http://schemas.microsoft.com/office/drawing/2014/main" id="{5A96854A-A4D9-4BC1-AFF8-7FC6C223E9AC}"/>
              </a:ext>
            </a:extLst>
          </p:cNvPr>
          <p:cNvCxnSpPr/>
          <p:nvPr/>
        </p:nvCxnSpPr>
        <p:spPr>
          <a:xfrm>
            <a:off x="764431" y="2572663"/>
            <a:ext cx="4998100" cy="2038823"/>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10" name="Afbeelding 9">
            <a:extLst>
              <a:ext uri="{FF2B5EF4-FFF2-40B4-BE49-F238E27FC236}">
                <a16:creationId xmlns:a16="http://schemas.microsoft.com/office/drawing/2014/main" id="{51DF4CD6-E59C-4A40-9AFC-4EC250DBF4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9308" y="5745507"/>
            <a:ext cx="906150" cy="906150"/>
          </a:xfrm>
          <a:prstGeom prst="rect">
            <a:avLst/>
          </a:prstGeom>
        </p:spPr>
      </p:pic>
      <p:pic>
        <p:nvPicPr>
          <p:cNvPr id="11" name="Afbeelding 10">
            <a:extLst>
              <a:ext uri="{FF2B5EF4-FFF2-40B4-BE49-F238E27FC236}">
                <a16:creationId xmlns:a16="http://schemas.microsoft.com/office/drawing/2014/main" id="{57A17E4A-F6BC-44DB-9D32-9FFCBF8F7B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1355" y="2119588"/>
            <a:ext cx="906150" cy="906150"/>
          </a:xfrm>
          <a:prstGeom prst="rect">
            <a:avLst/>
          </a:prstGeom>
        </p:spPr>
      </p:pic>
      <p:pic>
        <p:nvPicPr>
          <p:cNvPr id="12" name="Afbeelding 11">
            <a:extLst>
              <a:ext uri="{FF2B5EF4-FFF2-40B4-BE49-F238E27FC236}">
                <a16:creationId xmlns:a16="http://schemas.microsoft.com/office/drawing/2014/main" id="{5138B5DB-3C34-4689-9756-C4606EBF27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13412" y="4174785"/>
            <a:ext cx="906150" cy="906150"/>
          </a:xfrm>
          <a:prstGeom prst="rect">
            <a:avLst/>
          </a:prstGeom>
        </p:spPr>
      </p:pic>
      <p:pic>
        <p:nvPicPr>
          <p:cNvPr id="13" name="Afbeelding 12">
            <a:extLst>
              <a:ext uri="{FF2B5EF4-FFF2-40B4-BE49-F238E27FC236}">
                <a16:creationId xmlns:a16="http://schemas.microsoft.com/office/drawing/2014/main" id="{65D71524-D9A9-4913-A7A3-9B129522F2E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21742" y="3452964"/>
            <a:ext cx="1427474" cy="517619"/>
          </a:xfrm>
          <a:prstGeom prst="rect">
            <a:avLst/>
          </a:prstGeom>
        </p:spPr>
      </p:pic>
      <p:sp>
        <p:nvSpPr>
          <p:cNvPr id="15" name="Titel 1">
            <a:extLst>
              <a:ext uri="{FF2B5EF4-FFF2-40B4-BE49-F238E27FC236}">
                <a16:creationId xmlns:a16="http://schemas.microsoft.com/office/drawing/2014/main" id="{52679777-F05E-4216-B426-17AD4030C4D1}"/>
              </a:ext>
            </a:extLst>
          </p:cNvPr>
          <p:cNvSpPr txBox="1">
            <a:spLocks/>
          </p:cNvSpPr>
          <p:nvPr/>
        </p:nvSpPr>
        <p:spPr>
          <a:xfrm>
            <a:off x="2814475" y="1"/>
            <a:ext cx="4594253" cy="3342004"/>
          </a:xfrm>
          <a:prstGeom prst="rect">
            <a:avLst/>
          </a:prstGeom>
        </p:spPr>
        <p:txBody>
          <a:bodyPr vert="horz" lIns="87100" tIns="43550" rIns="87100" bIns="43550" rtlCol="0" anchor="ctr">
            <a:normAutofit/>
          </a:bodyPr>
          <a:lstStyle>
            <a:lvl1pPr algn="l" defTabSz="719907" rtl="0" eaLnBrk="1" latinLnBrk="0" hangingPunct="1">
              <a:lnSpc>
                <a:spcPct val="90000"/>
              </a:lnSpc>
              <a:spcBef>
                <a:spcPct val="0"/>
              </a:spcBef>
              <a:buNone/>
              <a:defRPr sz="3464" kern="1200">
                <a:solidFill>
                  <a:schemeClr val="tx1"/>
                </a:solidFill>
                <a:latin typeface="+mj-lt"/>
                <a:ea typeface="+mj-ea"/>
                <a:cs typeface="+mj-cs"/>
              </a:defRPr>
            </a:lvl1pPr>
          </a:lstStyle>
          <a:p>
            <a:pPr algn="ctr"/>
            <a:r>
              <a:rPr lang="nl-NL" sz="3200" b="1" dirty="0" err="1">
                <a:solidFill>
                  <a:srgbClr val="FFFFFF"/>
                </a:solidFill>
                <a:latin typeface="Verdana" charset="0"/>
                <a:ea typeface="Verdana" charset="0"/>
                <a:cs typeface="Verdana" charset="0"/>
              </a:rPr>
              <a:t>Strategies</a:t>
            </a:r>
            <a:r>
              <a:rPr lang="nl-NL" sz="3200" b="1" dirty="0">
                <a:solidFill>
                  <a:srgbClr val="FFFFFF"/>
                </a:solidFill>
                <a:latin typeface="Verdana" charset="0"/>
                <a:ea typeface="Verdana" charset="0"/>
                <a:cs typeface="Verdana" charset="0"/>
              </a:rPr>
              <a:t> </a:t>
            </a:r>
            <a:r>
              <a:rPr lang="nl-NL" sz="3200" b="1" dirty="0" err="1">
                <a:solidFill>
                  <a:srgbClr val="FFFFFF"/>
                </a:solidFill>
                <a:latin typeface="Verdana" charset="0"/>
                <a:ea typeface="Verdana" charset="0"/>
                <a:cs typeface="Verdana" charset="0"/>
              </a:rPr>
              <a:t>to</a:t>
            </a:r>
            <a:r>
              <a:rPr lang="nl-NL" sz="3200" b="1" dirty="0">
                <a:solidFill>
                  <a:srgbClr val="FFFFFF"/>
                </a:solidFill>
                <a:latin typeface="Verdana" charset="0"/>
                <a:ea typeface="Verdana" charset="0"/>
                <a:cs typeface="Verdana" charset="0"/>
              </a:rPr>
              <a:t> </a:t>
            </a:r>
            <a:r>
              <a:rPr lang="nl-NL" sz="3200" b="1" dirty="0" err="1">
                <a:solidFill>
                  <a:srgbClr val="FFFFFF"/>
                </a:solidFill>
                <a:latin typeface="Verdana" charset="0"/>
                <a:ea typeface="Verdana" charset="0"/>
                <a:cs typeface="Verdana" charset="0"/>
              </a:rPr>
              <a:t>develop</a:t>
            </a:r>
            <a:r>
              <a:rPr lang="nl-NL" sz="3200" b="1" dirty="0">
                <a:solidFill>
                  <a:srgbClr val="FFFFFF"/>
                </a:solidFill>
                <a:latin typeface="Verdana" charset="0"/>
                <a:ea typeface="Verdana" charset="0"/>
                <a:cs typeface="Verdana" charset="0"/>
              </a:rPr>
              <a:t> EV in </a:t>
            </a:r>
            <a:r>
              <a:rPr lang="nl-NL" sz="3200" b="1" dirty="0" err="1">
                <a:solidFill>
                  <a:srgbClr val="FFFFFF"/>
                </a:solidFill>
                <a:latin typeface="Verdana" charset="0"/>
                <a:ea typeface="Verdana" charset="0"/>
                <a:cs typeface="Verdana" charset="0"/>
              </a:rPr>
              <a:t>the</a:t>
            </a:r>
            <a:r>
              <a:rPr lang="nl-NL" sz="3200" b="1" dirty="0">
                <a:solidFill>
                  <a:srgbClr val="FFFFFF"/>
                </a:solidFill>
                <a:latin typeface="Verdana" charset="0"/>
                <a:ea typeface="Verdana" charset="0"/>
                <a:cs typeface="Verdana" charset="0"/>
              </a:rPr>
              <a:t> Netherlands</a:t>
            </a:r>
            <a:endParaRPr lang="nl-NL" sz="3200" b="1" dirty="0">
              <a:solidFill>
                <a:schemeClr val="bg1"/>
              </a:solidFill>
              <a:latin typeface="Verdana" charset="0"/>
              <a:ea typeface="Verdana" charset="0"/>
              <a:cs typeface="Verdana" charset="0"/>
            </a:endParaRPr>
          </a:p>
          <a:p>
            <a:pPr algn="ctr"/>
            <a:br>
              <a:rPr lang="nl-NL" sz="1800" b="1" dirty="0">
                <a:latin typeface="Verdana" panose="020B0604030504040204" pitchFamily="34" charset="0"/>
                <a:ea typeface="Verdana" panose="020B0604030504040204" pitchFamily="34" charset="0"/>
              </a:rPr>
            </a:br>
            <a:r>
              <a:rPr lang="nl-NL" sz="1800" b="1" dirty="0">
                <a:latin typeface="Verdana" panose="020B0604030504040204" pitchFamily="34" charset="0"/>
                <a:ea typeface="Verdana" panose="020B0604030504040204" pitchFamily="34" charset="0"/>
              </a:rPr>
              <a:t>Baerte De Brey</a:t>
            </a:r>
          </a:p>
        </p:txBody>
      </p:sp>
    </p:spTree>
    <p:extLst>
      <p:ext uri="{BB962C8B-B14F-4D97-AF65-F5344CB8AC3E}">
        <p14:creationId xmlns:p14="http://schemas.microsoft.com/office/powerpoint/2010/main" val="900529310"/>
      </p:ext>
    </p:extLst>
  </p:cSld>
  <p:clrMapOvr>
    <a:masterClrMapping/>
  </p:clrMapOvr>
  <mc:AlternateContent xmlns:mc="http://schemas.openxmlformats.org/markup-compatibility/2006" xmlns:p14="http://schemas.microsoft.com/office/powerpoint/2010/main">
    <mc:Choice Requires="p14">
      <p:transition spd="slow" p14:dur="2000" advTm="11577"/>
    </mc:Choice>
    <mc:Fallback xmlns="">
      <p:transition spd="slow" advTm="11577"/>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z="2400" dirty="0" err="1"/>
              <a:t>Regional</a:t>
            </a:r>
            <a:r>
              <a:rPr lang="nl-NL" sz="2400" dirty="0"/>
              <a:t> approach</a:t>
            </a:r>
          </a:p>
        </p:txBody>
      </p:sp>
      <p:sp>
        <p:nvSpPr>
          <p:cNvPr id="4" name="Tijdelijke aanduiding voor inhoud 3"/>
          <p:cNvSpPr>
            <a:spLocks noGrp="1"/>
          </p:cNvSpPr>
          <p:nvPr>
            <p:ph sz="half" idx="2"/>
          </p:nvPr>
        </p:nvSpPr>
        <p:spPr/>
        <p:txBody>
          <a:bodyPr/>
          <a:lstStyle/>
          <a:p>
            <a:pPr marL="342900" indent="-342900"/>
            <a:r>
              <a:rPr lang="en-US" sz="2000" dirty="0"/>
              <a:t>A major part of the actions in the Agenda are coordinated and carried out by regional project offices. In addition to the general tasks, the six regional project offices (5 regions and the 4 biggest cities) have specific accents in their approach. </a:t>
            </a:r>
            <a:endParaRPr lang="nl-NL" sz="2400" dirty="0"/>
          </a:p>
        </p:txBody>
      </p:sp>
      <p:pic>
        <p:nvPicPr>
          <p:cNvPr id="8" name="Afbeelding 7">
            <a:extLst>
              <a:ext uri="{FF2B5EF4-FFF2-40B4-BE49-F238E27FC236}">
                <a16:creationId xmlns:a16="http://schemas.microsoft.com/office/drawing/2014/main" id="{08559062-6342-4FC0-BA2A-5673DCCD7185}"/>
              </a:ext>
            </a:extLst>
          </p:cNvPr>
          <p:cNvPicPr>
            <a:picLocks noChangeAspect="1"/>
          </p:cNvPicPr>
          <p:nvPr/>
        </p:nvPicPr>
        <p:blipFill rotWithShape="1">
          <a:blip r:embed="rId2"/>
          <a:srcRect l="20121" t="27600" r="51529" b="9900"/>
          <a:stretch/>
        </p:blipFill>
        <p:spPr>
          <a:xfrm>
            <a:off x="1352600" y="1278791"/>
            <a:ext cx="3524201" cy="4370315"/>
          </a:xfrm>
          <a:prstGeom prst="rect">
            <a:avLst/>
          </a:prstGeom>
        </p:spPr>
      </p:pic>
    </p:spTree>
    <p:extLst>
      <p:ext uri="{BB962C8B-B14F-4D97-AF65-F5344CB8AC3E}">
        <p14:creationId xmlns:p14="http://schemas.microsoft.com/office/powerpoint/2010/main" val="13138251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44B01A13-5E50-DBAB-F00E-9F1D5C99F8D4}"/>
              </a:ext>
            </a:extLst>
          </p:cNvPr>
          <p:cNvSpPr>
            <a:spLocks noGrp="1"/>
          </p:cNvSpPr>
          <p:nvPr>
            <p:ph type="body" idx="4294967295"/>
          </p:nvPr>
        </p:nvSpPr>
        <p:spPr/>
        <p:txBody>
          <a:bodyPr/>
          <a:lstStyle/>
          <a:p>
            <a:endParaRPr lang="nl-NL"/>
          </a:p>
        </p:txBody>
      </p:sp>
      <p:sp>
        <p:nvSpPr>
          <p:cNvPr id="3" name="Tijdelijke aanduiding voor tekst 2">
            <a:extLst>
              <a:ext uri="{FF2B5EF4-FFF2-40B4-BE49-F238E27FC236}">
                <a16:creationId xmlns:a16="http://schemas.microsoft.com/office/drawing/2014/main" id="{C7223AC2-1AA3-0061-37B6-EE993207D314}"/>
              </a:ext>
            </a:extLst>
          </p:cNvPr>
          <p:cNvSpPr>
            <a:spLocks noGrp="1"/>
          </p:cNvSpPr>
          <p:nvPr>
            <p:ph type="body" idx="4294967295"/>
          </p:nvPr>
        </p:nvSpPr>
        <p:spPr/>
        <p:txBody>
          <a:bodyPr/>
          <a:lstStyle/>
          <a:p>
            <a:endParaRPr lang="nl-NL"/>
          </a:p>
        </p:txBody>
      </p:sp>
      <p:pic>
        <p:nvPicPr>
          <p:cNvPr id="7" name="Afbeelding 6">
            <a:extLst>
              <a:ext uri="{FF2B5EF4-FFF2-40B4-BE49-F238E27FC236}">
                <a16:creationId xmlns:a16="http://schemas.microsoft.com/office/drawing/2014/main" id="{0FD59175-C574-82D0-C4D2-0543209AFE24}"/>
              </a:ext>
            </a:extLst>
          </p:cNvPr>
          <p:cNvPicPr>
            <a:picLocks noChangeAspect="1"/>
          </p:cNvPicPr>
          <p:nvPr/>
        </p:nvPicPr>
        <p:blipFill>
          <a:blip r:embed="rId2"/>
          <a:stretch>
            <a:fillRect/>
          </a:stretch>
        </p:blipFill>
        <p:spPr>
          <a:xfrm>
            <a:off x="0" y="-67377"/>
            <a:ext cx="9906000" cy="6925377"/>
          </a:xfrm>
          <a:prstGeom prst="rect">
            <a:avLst/>
          </a:prstGeom>
        </p:spPr>
      </p:pic>
    </p:spTree>
    <p:extLst>
      <p:ext uri="{BB962C8B-B14F-4D97-AF65-F5344CB8AC3E}">
        <p14:creationId xmlns:p14="http://schemas.microsoft.com/office/powerpoint/2010/main" val="22361942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27B5C7AA-A90E-71D0-A6A6-BF1E62AF1390}"/>
              </a:ext>
            </a:extLst>
          </p:cNvPr>
          <p:cNvSpPr>
            <a:spLocks noGrp="1"/>
          </p:cNvSpPr>
          <p:nvPr>
            <p:ph type="sldNum" sz="quarter" idx="12"/>
          </p:nvPr>
        </p:nvSpPr>
        <p:spPr/>
        <p:txBody>
          <a:bodyPr/>
          <a:lstStyle/>
          <a:p>
            <a:fld id="{F334C077-9C5B-434F-82B8-A21AA519E5F7}" type="slidenum">
              <a:rPr lang="nl-NL" smtClean="0"/>
              <a:t>12</a:t>
            </a:fld>
            <a:endParaRPr lang="nl-NL"/>
          </a:p>
        </p:txBody>
      </p:sp>
      <p:pic>
        <p:nvPicPr>
          <p:cNvPr id="4" name="Afbeelding 3">
            <a:extLst>
              <a:ext uri="{FF2B5EF4-FFF2-40B4-BE49-F238E27FC236}">
                <a16:creationId xmlns:a16="http://schemas.microsoft.com/office/drawing/2014/main" id="{B0586880-8D6D-1147-E160-420CC177279C}"/>
              </a:ext>
            </a:extLst>
          </p:cNvPr>
          <p:cNvPicPr>
            <a:picLocks noChangeAspect="1"/>
          </p:cNvPicPr>
          <p:nvPr/>
        </p:nvPicPr>
        <p:blipFill>
          <a:blip r:embed="rId2"/>
          <a:stretch>
            <a:fillRect/>
          </a:stretch>
        </p:blipFill>
        <p:spPr>
          <a:xfrm>
            <a:off x="0" y="0"/>
            <a:ext cx="9906000" cy="6858000"/>
          </a:xfrm>
          <a:prstGeom prst="rect">
            <a:avLst/>
          </a:prstGeom>
        </p:spPr>
      </p:pic>
    </p:spTree>
    <p:extLst>
      <p:ext uri="{BB962C8B-B14F-4D97-AF65-F5344CB8AC3E}">
        <p14:creationId xmlns:p14="http://schemas.microsoft.com/office/powerpoint/2010/main" val="2972732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238" y="0"/>
            <a:ext cx="9903523"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6" name="Picture 2">
            <a:extLst>
              <a:ext uri="{FF2B5EF4-FFF2-40B4-BE49-F238E27FC236}">
                <a16:creationId xmlns:a16="http://schemas.microsoft.com/office/drawing/2014/main" id="{F02C530C-7F7C-6F60-E029-F4BB72B0289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160" r="-1" b="36754"/>
          <a:stretch/>
        </p:blipFill>
        <p:spPr bwMode="auto">
          <a:xfrm>
            <a:off x="20" y="1282"/>
            <a:ext cx="9905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2" name="Tijdelijke aanduiding voor dianummer 1">
            <a:extLst>
              <a:ext uri="{FF2B5EF4-FFF2-40B4-BE49-F238E27FC236}">
                <a16:creationId xmlns:a16="http://schemas.microsoft.com/office/drawing/2014/main" id="{5D8B7D64-B809-62EE-825C-A9F4557806C7}"/>
              </a:ext>
            </a:extLst>
          </p:cNvPr>
          <p:cNvSpPr>
            <a:spLocks noGrp="1"/>
          </p:cNvSpPr>
          <p:nvPr>
            <p:ph type="sldNum" sz="quarter" idx="12"/>
          </p:nvPr>
        </p:nvSpPr>
        <p:spPr>
          <a:xfrm>
            <a:off x="6996112" y="6356350"/>
            <a:ext cx="2228850" cy="365125"/>
          </a:xfrm>
        </p:spPr>
        <p:txBody>
          <a:bodyPr>
            <a:normAutofit/>
          </a:bodyPr>
          <a:lstStyle/>
          <a:p>
            <a:pPr>
              <a:spcAft>
                <a:spcPts val="600"/>
              </a:spcAft>
            </a:pPr>
            <a:fld id="{F334C077-9C5B-434F-82B8-A21AA519E5F7}" type="slidenum">
              <a:rPr lang="nl-NL">
                <a:solidFill>
                  <a:srgbClr val="FFFFFF"/>
                </a:solidFill>
              </a:rPr>
              <a:pPr>
                <a:spcAft>
                  <a:spcPts val="600"/>
                </a:spcAft>
              </a:pPr>
              <a:t>13</a:t>
            </a:fld>
            <a:endParaRPr lang="nl-NL">
              <a:solidFill>
                <a:srgbClr val="FFFFFF"/>
              </a:solidFill>
            </a:endParaRPr>
          </a:p>
        </p:txBody>
      </p:sp>
    </p:spTree>
    <p:extLst>
      <p:ext uri="{BB962C8B-B14F-4D97-AF65-F5344CB8AC3E}">
        <p14:creationId xmlns:p14="http://schemas.microsoft.com/office/powerpoint/2010/main" val="31228760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4">
            <a:extLst>
              <a:ext uri="{FF2B5EF4-FFF2-40B4-BE49-F238E27FC236}">
                <a16:creationId xmlns:a16="http://schemas.microsoft.com/office/drawing/2014/main" id="{B962385F-7B9D-4BA3-AAE1-0325EC1C1FCD}"/>
              </a:ext>
            </a:extLst>
          </p:cNvPr>
          <p:cNvPicPr>
            <a:picLocks noChangeAspect="1"/>
          </p:cNvPicPr>
          <p:nvPr/>
        </p:nvPicPr>
        <p:blipFill>
          <a:blip r:embed="rId2"/>
          <a:stretch>
            <a:fillRect/>
          </a:stretch>
        </p:blipFill>
        <p:spPr>
          <a:xfrm>
            <a:off x="0" y="0"/>
            <a:ext cx="9929355" cy="5989834"/>
          </a:xfrm>
          <a:prstGeom prst="rect">
            <a:avLst/>
          </a:prstGeom>
          <a:noFill/>
          <a:ln cap="flat">
            <a:noFill/>
          </a:ln>
        </p:spPr>
      </p:pic>
    </p:spTree>
    <p:extLst>
      <p:ext uri="{BB962C8B-B14F-4D97-AF65-F5344CB8AC3E}">
        <p14:creationId xmlns:p14="http://schemas.microsoft.com/office/powerpoint/2010/main" val="2341044801"/>
      </p:ext>
    </p:extLst>
  </p:cSld>
  <p:clrMapOvr>
    <a:masterClrMapping/>
  </p:clrMapOvr>
  <mc:AlternateContent xmlns:mc="http://schemas.openxmlformats.org/markup-compatibility/2006" xmlns:p14="http://schemas.microsoft.com/office/powerpoint/2010/main">
    <mc:Choice Requires="p14">
      <p:transition spd="slow" p14:dur="2000" advTm="71713"/>
    </mc:Choice>
    <mc:Fallback xmlns="">
      <p:transition spd="slow" advTm="71713"/>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hthoek 10">
            <a:extLst>
              <a:ext uri="{FF2B5EF4-FFF2-40B4-BE49-F238E27FC236}">
                <a16:creationId xmlns:a16="http://schemas.microsoft.com/office/drawing/2014/main" id="{8833317E-10E2-4F91-AB6A-7110C0F31872}"/>
              </a:ext>
            </a:extLst>
          </p:cNvPr>
          <p:cNvSpPr/>
          <p:nvPr/>
        </p:nvSpPr>
        <p:spPr>
          <a:xfrm>
            <a:off x="5144589" y="988682"/>
            <a:ext cx="4308973" cy="4533900"/>
          </a:xfrm>
          <a:prstGeom prst="rect">
            <a:avLst/>
          </a:prstGeom>
          <a:solidFill>
            <a:schemeClr val="bg1"/>
          </a:solidFill>
          <a:ln w="28575">
            <a:solidFill>
              <a:srgbClr val="00ACD6"/>
            </a:solidFill>
          </a:ln>
          <a:effectLst>
            <a:outerShdw blurRad="508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Rechthoek 9">
            <a:extLst>
              <a:ext uri="{FF2B5EF4-FFF2-40B4-BE49-F238E27FC236}">
                <a16:creationId xmlns:a16="http://schemas.microsoft.com/office/drawing/2014/main" id="{BF9C765A-A0D0-405E-9819-3D3E59A79A90}"/>
              </a:ext>
            </a:extLst>
          </p:cNvPr>
          <p:cNvSpPr/>
          <p:nvPr/>
        </p:nvSpPr>
        <p:spPr>
          <a:xfrm>
            <a:off x="452438" y="974761"/>
            <a:ext cx="4232773" cy="4533900"/>
          </a:xfrm>
          <a:prstGeom prst="rect">
            <a:avLst/>
          </a:prstGeom>
          <a:solidFill>
            <a:schemeClr val="bg1"/>
          </a:solidFill>
          <a:ln w="28575">
            <a:solidFill>
              <a:srgbClr val="00ACD6"/>
            </a:solidFill>
          </a:ln>
          <a:effectLst>
            <a:outerShdw blurRad="508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itel 1">
            <a:extLst>
              <a:ext uri="{FF2B5EF4-FFF2-40B4-BE49-F238E27FC236}">
                <a16:creationId xmlns:a16="http://schemas.microsoft.com/office/drawing/2014/main" id="{B4DA6D1A-4AE0-4205-9BB8-8312BC58FF26}"/>
              </a:ext>
            </a:extLst>
          </p:cNvPr>
          <p:cNvSpPr>
            <a:spLocks noGrp="1"/>
          </p:cNvSpPr>
          <p:nvPr>
            <p:ph type="title"/>
          </p:nvPr>
        </p:nvSpPr>
        <p:spPr>
          <a:xfrm>
            <a:off x="357105" y="79697"/>
            <a:ext cx="8934379" cy="743520"/>
          </a:xfrm>
        </p:spPr>
        <p:txBody>
          <a:bodyPr/>
          <a:lstStyle/>
          <a:p>
            <a:r>
              <a:rPr lang="nl-NL" sz="2400" b="1" dirty="0" err="1">
                <a:solidFill>
                  <a:srgbClr val="00ACD6"/>
                </a:solidFill>
                <a:latin typeface="Arial" panose="020B0604020202020204" pitchFamily="34" charset="0"/>
                <a:cs typeface="Arial" panose="020B0604020202020204" pitchFamily="34" charset="0"/>
              </a:rPr>
              <a:t>Innovative</a:t>
            </a:r>
            <a:r>
              <a:rPr lang="nl-NL" sz="2400" b="1" dirty="0">
                <a:solidFill>
                  <a:srgbClr val="00ACD6"/>
                </a:solidFill>
                <a:latin typeface="Arial" panose="020B0604020202020204" pitchFamily="34" charset="0"/>
                <a:cs typeface="Arial" panose="020B0604020202020204" pitchFamily="34" charset="0"/>
              </a:rPr>
              <a:t> </a:t>
            </a:r>
            <a:r>
              <a:rPr lang="nl-NL" sz="2400" b="1" dirty="0" err="1">
                <a:solidFill>
                  <a:srgbClr val="00ACD6"/>
                </a:solidFill>
                <a:latin typeface="Arial" panose="020B0604020202020204" pitchFamily="34" charset="0"/>
                <a:cs typeface="Arial" panose="020B0604020202020204" pitchFamily="34" charset="0"/>
              </a:rPr>
              <a:t>solutions</a:t>
            </a:r>
            <a:br>
              <a:rPr lang="nl-NL" sz="1800" b="0" i="1" dirty="0">
                <a:solidFill>
                  <a:srgbClr val="FF0000"/>
                </a:solidFill>
                <a:latin typeface="Arial" panose="020B0604020202020204" pitchFamily="34" charset="0"/>
                <a:cs typeface="Arial" panose="020B0604020202020204" pitchFamily="34" charset="0"/>
              </a:rPr>
            </a:br>
            <a:r>
              <a:rPr lang="en-US" sz="1600" b="1" dirty="0">
                <a:solidFill>
                  <a:schemeClr val="bg1">
                    <a:lumMod val="50000"/>
                  </a:schemeClr>
                </a:solidFill>
                <a:latin typeface="Arial" panose="020B0604020202020204" pitchFamily="34" charset="0"/>
                <a:cs typeface="Arial" panose="020B0604020202020204" pitchFamily="34" charset="0"/>
              </a:rPr>
              <a:t>Data analytics</a:t>
            </a:r>
            <a:endParaRPr lang="nl-NL" sz="1600" b="1" dirty="0">
              <a:solidFill>
                <a:schemeClr val="bg1">
                  <a:lumMod val="50000"/>
                </a:schemeClr>
              </a:solidFill>
              <a:latin typeface="Arial" panose="020B0604020202020204" pitchFamily="34" charset="0"/>
              <a:cs typeface="Arial" panose="020B0604020202020204" pitchFamily="34" charset="0"/>
            </a:endParaRPr>
          </a:p>
        </p:txBody>
      </p:sp>
      <p:cxnSp>
        <p:nvCxnSpPr>
          <p:cNvPr id="9" name="Rechte verbindingslijn 8">
            <a:extLst>
              <a:ext uri="{FF2B5EF4-FFF2-40B4-BE49-F238E27FC236}">
                <a16:creationId xmlns:a16="http://schemas.microsoft.com/office/drawing/2014/main" id="{BEFD6971-31B1-453D-BCD2-1EF24B2AF5E6}"/>
              </a:ext>
            </a:extLst>
          </p:cNvPr>
          <p:cNvCxnSpPr>
            <a:cxnSpLocks/>
          </p:cNvCxnSpPr>
          <p:nvPr/>
        </p:nvCxnSpPr>
        <p:spPr>
          <a:xfrm>
            <a:off x="452438" y="800100"/>
            <a:ext cx="9001125" cy="0"/>
          </a:xfrm>
          <a:prstGeom prst="line">
            <a:avLst/>
          </a:prstGeom>
          <a:ln>
            <a:solidFill>
              <a:srgbClr val="00A8C6"/>
            </a:solidFill>
          </a:ln>
        </p:spPr>
        <p:style>
          <a:lnRef idx="1">
            <a:schemeClr val="accent1"/>
          </a:lnRef>
          <a:fillRef idx="0">
            <a:schemeClr val="accent1"/>
          </a:fillRef>
          <a:effectRef idx="0">
            <a:schemeClr val="accent1"/>
          </a:effectRef>
          <a:fontRef idx="minor">
            <a:schemeClr val="tx1"/>
          </a:fontRef>
        </p:style>
      </p:cxnSp>
      <p:sp>
        <p:nvSpPr>
          <p:cNvPr id="3" name="Tijdelijke aanduiding voor dianummer 2">
            <a:extLst>
              <a:ext uri="{FF2B5EF4-FFF2-40B4-BE49-F238E27FC236}">
                <a16:creationId xmlns:a16="http://schemas.microsoft.com/office/drawing/2014/main" id="{FC71E098-144D-443B-9757-CF4C1396C9A6}"/>
              </a:ext>
            </a:extLst>
          </p:cNvPr>
          <p:cNvSpPr>
            <a:spLocks noGrp="1"/>
          </p:cNvSpPr>
          <p:nvPr>
            <p:ph type="sldNum" sz="quarter" idx="12"/>
          </p:nvPr>
        </p:nvSpPr>
        <p:spPr/>
        <p:txBody>
          <a:bodyPr/>
          <a:lstStyle/>
          <a:p>
            <a:fld id="{F334C077-9C5B-434F-82B8-A21AA519E5F7}" type="slidenum">
              <a:rPr lang="nl-NL" smtClean="0"/>
              <a:t>15</a:t>
            </a:fld>
            <a:endParaRPr lang="nl-NL"/>
          </a:p>
        </p:txBody>
      </p:sp>
      <p:pic>
        <p:nvPicPr>
          <p:cNvPr id="14" name="Afbeelding 13">
            <a:extLst>
              <a:ext uri="{FF2B5EF4-FFF2-40B4-BE49-F238E27FC236}">
                <a16:creationId xmlns:a16="http://schemas.microsoft.com/office/drawing/2014/main" id="{77A7DDFF-F661-4F47-9EC4-757606E9E340}"/>
              </a:ext>
            </a:extLst>
          </p:cNvPr>
          <p:cNvPicPr>
            <a:picLocks noChangeAspect="1"/>
          </p:cNvPicPr>
          <p:nvPr/>
        </p:nvPicPr>
        <p:blipFill rotWithShape="1">
          <a:blip r:embed="rId2"/>
          <a:srcRect l="67299" t="18491" r="1513" b="12542"/>
          <a:stretch/>
        </p:blipFill>
        <p:spPr>
          <a:xfrm>
            <a:off x="1012529" y="1349339"/>
            <a:ext cx="3546771" cy="4090022"/>
          </a:xfrm>
          <a:prstGeom prst="rect">
            <a:avLst/>
          </a:prstGeom>
        </p:spPr>
      </p:pic>
      <p:pic>
        <p:nvPicPr>
          <p:cNvPr id="16" name="Afbeelding 15">
            <a:extLst>
              <a:ext uri="{FF2B5EF4-FFF2-40B4-BE49-F238E27FC236}">
                <a16:creationId xmlns:a16="http://schemas.microsoft.com/office/drawing/2014/main" id="{BE620ED2-19DF-463D-A788-206CA3D90F7B}"/>
              </a:ext>
            </a:extLst>
          </p:cNvPr>
          <p:cNvPicPr>
            <a:picLocks noChangeAspect="1"/>
          </p:cNvPicPr>
          <p:nvPr/>
        </p:nvPicPr>
        <p:blipFill rotWithShape="1">
          <a:blip r:embed="rId3"/>
          <a:srcRect t="23615" r="43897"/>
          <a:stretch/>
        </p:blipFill>
        <p:spPr>
          <a:xfrm>
            <a:off x="543360" y="1609049"/>
            <a:ext cx="1285440" cy="1934071"/>
          </a:xfrm>
          <a:prstGeom prst="rect">
            <a:avLst/>
          </a:prstGeom>
        </p:spPr>
      </p:pic>
      <p:sp>
        <p:nvSpPr>
          <p:cNvPr id="2" name="Tekstvak 1">
            <a:extLst>
              <a:ext uri="{FF2B5EF4-FFF2-40B4-BE49-F238E27FC236}">
                <a16:creationId xmlns:a16="http://schemas.microsoft.com/office/drawing/2014/main" id="{BCF621E7-7B4F-46AF-90B3-F6D045252483}"/>
              </a:ext>
            </a:extLst>
          </p:cNvPr>
          <p:cNvSpPr txBox="1"/>
          <p:nvPr/>
        </p:nvSpPr>
        <p:spPr>
          <a:xfrm>
            <a:off x="594160" y="988682"/>
            <a:ext cx="2545280" cy="523220"/>
          </a:xfrm>
          <a:prstGeom prst="rect">
            <a:avLst/>
          </a:prstGeom>
          <a:noFill/>
        </p:spPr>
        <p:txBody>
          <a:bodyPr wrap="square" rtlCol="0">
            <a:spAutoFit/>
          </a:bodyPr>
          <a:lstStyle/>
          <a:p>
            <a:r>
              <a:rPr lang="nl-NL" sz="1400" dirty="0" err="1"/>
              <a:t>Number</a:t>
            </a:r>
            <a:r>
              <a:rPr lang="nl-NL" sz="1400" dirty="0"/>
              <a:t> of </a:t>
            </a:r>
            <a:r>
              <a:rPr lang="nl-NL" sz="1400" dirty="0" err="1"/>
              <a:t>EV’s</a:t>
            </a:r>
            <a:r>
              <a:rPr lang="nl-NL" sz="1400" dirty="0"/>
              <a:t> (</a:t>
            </a:r>
            <a:r>
              <a:rPr lang="nl-NL" sz="1400" dirty="0" err="1"/>
              <a:t>mid</a:t>
            </a:r>
            <a:r>
              <a:rPr lang="nl-NL" sz="1400" dirty="0"/>
              <a:t> scenario) per </a:t>
            </a:r>
            <a:r>
              <a:rPr lang="nl-NL" sz="1400" dirty="0" err="1"/>
              <a:t>municipality</a:t>
            </a:r>
            <a:r>
              <a:rPr lang="nl-NL" sz="1400" dirty="0"/>
              <a:t> in 2035</a:t>
            </a:r>
          </a:p>
        </p:txBody>
      </p:sp>
      <p:pic>
        <p:nvPicPr>
          <p:cNvPr id="23" name="Afbeelding 22">
            <a:extLst>
              <a:ext uri="{FF2B5EF4-FFF2-40B4-BE49-F238E27FC236}">
                <a16:creationId xmlns:a16="http://schemas.microsoft.com/office/drawing/2014/main" id="{F216B429-86A9-46C8-988F-CD177FA0EEDD}"/>
              </a:ext>
            </a:extLst>
          </p:cNvPr>
          <p:cNvPicPr>
            <a:picLocks noChangeAspect="1"/>
          </p:cNvPicPr>
          <p:nvPr/>
        </p:nvPicPr>
        <p:blipFill rotWithShape="1">
          <a:blip r:embed="rId4"/>
          <a:srcRect l="28474" t="4339" r="28905" b="3067"/>
          <a:stretch/>
        </p:blipFill>
        <p:spPr>
          <a:xfrm>
            <a:off x="5750560" y="1363897"/>
            <a:ext cx="3497011" cy="4075464"/>
          </a:xfrm>
          <a:prstGeom prst="rect">
            <a:avLst/>
          </a:prstGeom>
        </p:spPr>
      </p:pic>
      <p:sp>
        <p:nvSpPr>
          <p:cNvPr id="27" name="Tekstvak 26">
            <a:extLst>
              <a:ext uri="{FF2B5EF4-FFF2-40B4-BE49-F238E27FC236}">
                <a16:creationId xmlns:a16="http://schemas.microsoft.com/office/drawing/2014/main" id="{62070619-8E29-4E23-8F42-BB17405E237F}"/>
              </a:ext>
            </a:extLst>
          </p:cNvPr>
          <p:cNvSpPr txBox="1"/>
          <p:nvPr/>
        </p:nvSpPr>
        <p:spPr>
          <a:xfrm>
            <a:off x="5245302" y="1119978"/>
            <a:ext cx="1805738" cy="738664"/>
          </a:xfrm>
          <a:prstGeom prst="rect">
            <a:avLst/>
          </a:prstGeom>
          <a:solidFill>
            <a:schemeClr val="bg1"/>
          </a:solidFill>
        </p:spPr>
        <p:txBody>
          <a:bodyPr wrap="square" rtlCol="0">
            <a:spAutoFit/>
          </a:bodyPr>
          <a:lstStyle/>
          <a:p>
            <a:r>
              <a:rPr lang="nl-NL" sz="1400" dirty="0"/>
              <a:t>Percentage of home </a:t>
            </a:r>
            <a:r>
              <a:rPr lang="nl-NL" sz="1400" dirty="0" err="1"/>
              <a:t>chargers</a:t>
            </a:r>
            <a:r>
              <a:rPr lang="nl-NL" sz="1400" dirty="0"/>
              <a:t> per </a:t>
            </a:r>
            <a:r>
              <a:rPr lang="nl-NL" sz="1400" dirty="0" err="1"/>
              <a:t>municipality</a:t>
            </a:r>
            <a:r>
              <a:rPr lang="nl-NL" sz="1400" dirty="0"/>
              <a:t> in 2035</a:t>
            </a:r>
          </a:p>
        </p:txBody>
      </p:sp>
    </p:spTree>
    <p:extLst>
      <p:ext uri="{BB962C8B-B14F-4D97-AF65-F5344CB8AC3E}">
        <p14:creationId xmlns:p14="http://schemas.microsoft.com/office/powerpoint/2010/main" val="898557108"/>
      </p:ext>
    </p:extLst>
  </p:cSld>
  <p:clrMapOvr>
    <a:masterClrMapping/>
  </p:clrMapOvr>
  <mc:AlternateContent xmlns:mc="http://schemas.openxmlformats.org/markup-compatibility/2006" xmlns:p14="http://schemas.microsoft.com/office/powerpoint/2010/main">
    <mc:Choice Requires="p14">
      <p:transition spd="slow" p14:dur="2000" advTm="116852"/>
    </mc:Choice>
    <mc:Fallback xmlns="">
      <p:transition spd="slow" advTm="116852"/>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2" name="Picture 4">
            <a:extLst>
              <a:ext uri="{FF2B5EF4-FFF2-40B4-BE49-F238E27FC236}">
                <a16:creationId xmlns:a16="http://schemas.microsoft.com/office/drawing/2014/main" id="{3902A7F1-5CA8-EA32-850C-15F8345E43C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522816" y="1457568"/>
            <a:ext cx="8860367" cy="3942863"/>
          </a:xfrm>
          <a:prstGeom prst="rect">
            <a:avLst/>
          </a:prstGeom>
          <a:noFill/>
          <a:extLst>
            <a:ext uri="{909E8E84-426E-40DD-AFC4-6F175D3DCCD1}">
              <a14:hiddenFill xmlns:a14="http://schemas.microsoft.com/office/drawing/2010/main">
                <a:solidFill>
                  <a:srgbClr val="FFFFFF"/>
                </a:solidFill>
              </a14:hiddenFill>
            </a:ext>
          </a:extLst>
        </p:spPr>
      </p:pic>
      <p:sp>
        <p:nvSpPr>
          <p:cNvPr id="4" name="Tijdelijke aanduiding voor dianummer 3">
            <a:extLst>
              <a:ext uri="{FF2B5EF4-FFF2-40B4-BE49-F238E27FC236}">
                <a16:creationId xmlns:a16="http://schemas.microsoft.com/office/drawing/2014/main" id="{0BFD134B-7DE5-717F-910A-0B955D45FB13}"/>
              </a:ext>
            </a:extLst>
          </p:cNvPr>
          <p:cNvSpPr>
            <a:spLocks noGrp="1"/>
          </p:cNvSpPr>
          <p:nvPr>
            <p:ph type="sldNum" sz="quarter" idx="12"/>
          </p:nvPr>
        </p:nvSpPr>
        <p:spPr>
          <a:xfrm>
            <a:off x="6996112" y="6356350"/>
            <a:ext cx="2228850" cy="365125"/>
          </a:xfrm>
        </p:spPr>
        <p:txBody>
          <a:bodyPr vert="horz" lIns="91440" tIns="45720" rIns="91440" bIns="45720" rtlCol="0" anchor="ctr">
            <a:normAutofit/>
          </a:bodyPr>
          <a:lstStyle/>
          <a:p>
            <a:pPr defTabSz="914400">
              <a:spcAft>
                <a:spcPts val="600"/>
              </a:spcAft>
            </a:pPr>
            <a:fld id="{F334C077-9C5B-434F-82B8-A21AA519E5F7}" type="slidenum">
              <a:rPr lang="en-US" smtClean="0"/>
              <a:pPr defTabSz="914400">
                <a:spcAft>
                  <a:spcPts val="600"/>
                </a:spcAft>
              </a:pPr>
              <a:t>16</a:t>
            </a:fld>
            <a:endParaRPr lang="en-US"/>
          </a:p>
        </p:txBody>
      </p:sp>
    </p:spTree>
    <p:extLst>
      <p:ext uri="{BB962C8B-B14F-4D97-AF65-F5344CB8AC3E}">
        <p14:creationId xmlns:p14="http://schemas.microsoft.com/office/powerpoint/2010/main" val="42305359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3">
            <a:extLst>
              <a:ext uri="{FF2B5EF4-FFF2-40B4-BE49-F238E27FC236}">
                <a16:creationId xmlns:a16="http://schemas.microsoft.com/office/drawing/2014/main" id="{7E145E35-9B9D-4313-A736-24D089F0BDFF}"/>
              </a:ext>
            </a:extLst>
          </p:cNvPr>
          <p:cNvSpPr txBox="1"/>
          <p:nvPr/>
        </p:nvSpPr>
        <p:spPr>
          <a:xfrm>
            <a:off x="6996115" y="5807473"/>
            <a:ext cx="2228850" cy="296667"/>
          </a:xfrm>
          <a:prstGeom prst="rect">
            <a:avLst/>
          </a:prstGeom>
          <a:noFill/>
          <a:ln cap="flat">
            <a:noFill/>
          </a:ln>
        </p:spPr>
        <p:txBody>
          <a:bodyPr vert="horz" wrap="square" lIns="74295" tIns="37148" rIns="74295" bIns="37148" anchor="ctr" anchorCtr="0" compatLnSpc="1">
            <a:noAutofit/>
          </a:bodyPr>
          <a:lstStyle/>
          <a:p>
            <a:pPr algn="r" defTabSz="742950">
              <a:defRPr sz="1800" b="0" i="0" u="none" strike="noStrike" kern="0" cap="none" spc="0" baseline="0">
                <a:solidFill>
                  <a:srgbClr val="000000"/>
                </a:solidFill>
                <a:uFillTx/>
              </a:defRPr>
            </a:pPr>
            <a:fld id="{15BCC569-0D0E-451D-BD6A-4A487D982CD8}" type="slidenum">
              <a:rPr sz="1463"/>
              <a:pPr algn="r" defTabSz="742950">
                <a:defRPr sz="1800" b="0" i="0" u="none" strike="noStrike" kern="0" cap="none" spc="0" baseline="0">
                  <a:solidFill>
                    <a:srgbClr val="000000"/>
                  </a:solidFill>
                  <a:uFillTx/>
                </a:defRPr>
              </a:pPr>
              <a:t>17</a:t>
            </a:fld>
            <a:endParaRPr lang="nl-NL" sz="975">
              <a:solidFill>
                <a:srgbClr val="898989"/>
              </a:solidFill>
              <a:latin typeface="Calibri"/>
            </a:endParaRPr>
          </a:p>
        </p:txBody>
      </p:sp>
      <p:pic>
        <p:nvPicPr>
          <p:cNvPr id="3" name="Tijdelijke aanduiding voor inhoud 5">
            <a:extLst>
              <a:ext uri="{FF2B5EF4-FFF2-40B4-BE49-F238E27FC236}">
                <a16:creationId xmlns:a16="http://schemas.microsoft.com/office/drawing/2014/main" id="{5BEBA150-5DF6-4AA1-8289-74850519F419}"/>
              </a:ext>
            </a:extLst>
          </p:cNvPr>
          <p:cNvPicPr>
            <a:picLocks noChangeAspect="1"/>
          </p:cNvPicPr>
          <p:nvPr/>
        </p:nvPicPr>
        <p:blipFill>
          <a:blip r:embed="rId2"/>
          <a:srcRect l="-1" t="11642" r="-1" b="3776"/>
          <a:stretch>
            <a:fillRect/>
          </a:stretch>
        </p:blipFill>
        <p:spPr>
          <a:xfrm>
            <a:off x="-3" y="650353"/>
            <a:ext cx="4953002" cy="2796382"/>
          </a:xfrm>
          <a:prstGeom prst="rect">
            <a:avLst/>
          </a:prstGeom>
          <a:noFill/>
          <a:ln cap="flat">
            <a:noFill/>
          </a:ln>
        </p:spPr>
      </p:pic>
      <p:pic>
        <p:nvPicPr>
          <p:cNvPr id="4" name="Tijdelijke aanduiding voor inhoud 5">
            <a:extLst>
              <a:ext uri="{FF2B5EF4-FFF2-40B4-BE49-F238E27FC236}">
                <a16:creationId xmlns:a16="http://schemas.microsoft.com/office/drawing/2014/main" id="{63676EBB-FE1F-4462-A969-A0EEB03C7786}"/>
              </a:ext>
            </a:extLst>
          </p:cNvPr>
          <p:cNvPicPr>
            <a:picLocks noChangeAspect="1"/>
          </p:cNvPicPr>
          <p:nvPr/>
        </p:nvPicPr>
        <p:blipFill>
          <a:blip r:embed="rId3"/>
          <a:srcRect l="2815" t="4749" r="-4" b="-4"/>
          <a:stretch>
            <a:fillRect/>
          </a:stretch>
        </p:blipFill>
        <p:spPr>
          <a:xfrm>
            <a:off x="4952999" y="650353"/>
            <a:ext cx="4953002" cy="3034037"/>
          </a:xfrm>
          <a:prstGeom prst="rect">
            <a:avLst/>
          </a:prstGeom>
          <a:noFill/>
          <a:ln cap="flat">
            <a:noFill/>
          </a:ln>
        </p:spPr>
      </p:pic>
      <p:pic>
        <p:nvPicPr>
          <p:cNvPr id="5" name="Tijdelijke aanduiding voor inhoud 5">
            <a:extLst>
              <a:ext uri="{FF2B5EF4-FFF2-40B4-BE49-F238E27FC236}">
                <a16:creationId xmlns:a16="http://schemas.microsoft.com/office/drawing/2014/main" id="{BBE3F3FF-64ED-4675-AA9D-724596599B01}"/>
              </a:ext>
            </a:extLst>
          </p:cNvPr>
          <p:cNvPicPr>
            <a:picLocks noChangeAspect="1"/>
          </p:cNvPicPr>
          <p:nvPr/>
        </p:nvPicPr>
        <p:blipFill>
          <a:blip r:embed="rId4"/>
          <a:srcRect l="2165" t="5678" r="3421" b="-1403"/>
          <a:stretch>
            <a:fillRect/>
          </a:stretch>
        </p:blipFill>
        <p:spPr>
          <a:xfrm>
            <a:off x="0" y="3429000"/>
            <a:ext cx="4957505" cy="2827333"/>
          </a:xfrm>
          <a:prstGeom prst="rect">
            <a:avLst/>
          </a:prstGeom>
          <a:noFill/>
          <a:ln cap="flat">
            <a:noFill/>
          </a:ln>
        </p:spPr>
      </p:pic>
      <p:pic>
        <p:nvPicPr>
          <p:cNvPr id="6" name="Tijdelijke aanduiding voor inhoud 5">
            <a:extLst>
              <a:ext uri="{FF2B5EF4-FFF2-40B4-BE49-F238E27FC236}">
                <a16:creationId xmlns:a16="http://schemas.microsoft.com/office/drawing/2014/main" id="{7A2C8009-6D35-4A7D-B724-E23945EF09E6}"/>
              </a:ext>
            </a:extLst>
          </p:cNvPr>
          <p:cNvPicPr>
            <a:picLocks noChangeAspect="1"/>
          </p:cNvPicPr>
          <p:nvPr/>
        </p:nvPicPr>
        <p:blipFill>
          <a:blip r:embed="rId5"/>
          <a:srcRect l="5355" t="963" r="4180" b="13305"/>
          <a:stretch>
            <a:fillRect/>
          </a:stretch>
        </p:blipFill>
        <p:spPr>
          <a:xfrm>
            <a:off x="4953003" y="3684389"/>
            <a:ext cx="5025232" cy="2540993"/>
          </a:xfrm>
          <a:prstGeom prst="rect">
            <a:avLst/>
          </a:prstGeom>
          <a:noFill/>
          <a:ln cap="flat">
            <a:noFill/>
          </a:ln>
        </p:spPr>
      </p:pic>
      <p:sp>
        <p:nvSpPr>
          <p:cNvPr id="7" name="Shape 452">
            <a:extLst>
              <a:ext uri="{FF2B5EF4-FFF2-40B4-BE49-F238E27FC236}">
                <a16:creationId xmlns:a16="http://schemas.microsoft.com/office/drawing/2014/main" id="{3FDFC0EB-34EF-4F52-8794-A8C3130BCB6E}"/>
              </a:ext>
            </a:extLst>
          </p:cNvPr>
          <p:cNvSpPr txBox="1">
            <a:spLocks noGrp="1"/>
          </p:cNvSpPr>
          <p:nvPr>
            <p:ph type="title"/>
          </p:nvPr>
        </p:nvSpPr>
        <p:spPr>
          <a:xfrm>
            <a:off x="3124328" y="3176943"/>
            <a:ext cx="5695952" cy="625423"/>
          </a:xfrm>
          <a:prstGeom prst="rect">
            <a:avLst/>
          </a:prstGeom>
          <a:noFill/>
          <a:ln>
            <a:noFill/>
          </a:ln>
        </p:spPr>
        <p:txBody>
          <a:bodyPr vert="horz" wrap="square" lIns="0" tIns="0" rIns="0" bIns="0" rtlCol="0" anchor="ctr" anchorCtr="0" compatLnSpc="1">
            <a:normAutofit/>
          </a:bodyPr>
          <a:lstStyle/>
          <a:p>
            <a:pPr defTabSz="1052515"/>
            <a:r>
              <a:rPr lang="nl-NL" sz="4469" b="1" dirty="0" err="1">
                <a:solidFill>
                  <a:srgbClr val="FFFFFF"/>
                </a:solidFill>
                <a:uFill>
                  <a:solidFill>
                    <a:srgbClr val="444444"/>
                  </a:solidFill>
                </a:uFill>
                <a:latin typeface="+mn-lt"/>
              </a:rPr>
              <a:t>Standardisatie</a:t>
            </a:r>
            <a:endParaRPr lang="nl-NL" sz="4469" b="1" dirty="0">
              <a:solidFill>
                <a:srgbClr val="FFFFFF"/>
              </a:solidFill>
              <a:uFill>
                <a:solidFill>
                  <a:srgbClr val="444444"/>
                </a:solidFill>
              </a:uFill>
              <a:latin typeface="+mn-lt"/>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AD7ED601-6F7C-377B-2C23-1335D75F8461}"/>
              </a:ext>
            </a:extLst>
          </p:cNvPr>
          <p:cNvSpPr>
            <a:spLocks noGrp="1"/>
          </p:cNvSpPr>
          <p:nvPr>
            <p:ph type="body" idx="4294967295"/>
          </p:nvPr>
        </p:nvSpPr>
        <p:spPr/>
        <p:txBody>
          <a:bodyPr/>
          <a:lstStyle/>
          <a:p>
            <a:endParaRPr lang="nl-NL"/>
          </a:p>
        </p:txBody>
      </p:sp>
      <p:sp>
        <p:nvSpPr>
          <p:cNvPr id="3" name="Tijdelijke aanduiding voor tekst 2">
            <a:extLst>
              <a:ext uri="{FF2B5EF4-FFF2-40B4-BE49-F238E27FC236}">
                <a16:creationId xmlns:a16="http://schemas.microsoft.com/office/drawing/2014/main" id="{15B017E0-8FD4-97D3-035A-749809E41DC7}"/>
              </a:ext>
            </a:extLst>
          </p:cNvPr>
          <p:cNvSpPr>
            <a:spLocks noGrp="1"/>
          </p:cNvSpPr>
          <p:nvPr>
            <p:ph type="body" idx="4294967295"/>
          </p:nvPr>
        </p:nvSpPr>
        <p:spPr/>
        <p:txBody>
          <a:bodyPr/>
          <a:lstStyle/>
          <a:p>
            <a:endParaRPr lang="nl-NL"/>
          </a:p>
        </p:txBody>
      </p:sp>
    </p:spTree>
    <p:extLst>
      <p:ext uri="{BB962C8B-B14F-4D97-AF65-F5344CB8AC3E}">
        <p14:creationId xmlns:p14="http://schemas.microsoft.com/office/powerpoint/2010/main" val="39416468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3906" y="642938"/>
            <a:ext cx="8358188" cy="5572125"/>
          </a:xfrm>
          <a:prstGeom prst="rect">
            <a:avLst/>
          </a:prstGeom>
        </p:spPr>
      </p:pic>
    </p:spTree>
    <p:extLst>
      <p:ext uri="{BB962C8B-B14F-4D97-AF65-F5344CB8AC3E}">
        <p14:creationId xmlns:p14="http://schemas.microsoft.com/office/powerpoint/2010/main" val="3815842882"/>
      </p:ext>
    </p:extLst>
  </p:cSld>
  <p:clrMapOvr>
    <a:masterClrMapping/>
  </p:clrMapOvr>
  <p:transition spd="med" advTm="99762"/>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2"/>
          <p:cNvSpPr txBox="1">
            <a:spLocks/>
          </p:cNvSpPr>
          <p:nvPr/>
        </p:nvSpPr>
        <p:spPr bwMode="auto">
          <a:xfrm>
            <a:off x="1442050" y="2259111"/>
            <a:ext cx="7020620" cy="327620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4295" tIns="37148" rIns="74295" bIns="37148" numCol="1" anchor="t" anchorCtr="0" compatLnSpc="1">
            <a:prstTxWarp prst="textNoShape">
              <a:avLst/>
            </a:prstTxWarp>
          </a:bodyPr>
          <a:lstStyle>
            <a:lvl1pPr marL="266700" indent="-266700" algn="l" rtl="0" eaLnBrk="1" fontAlgn="base" hangingPunct="1">
              <a:lnSpc>
                <a:spcPct val="120000"/>
              </a:lnSpc>
              <a:spcBef>
                <a:spcPct val="0"/>
              </a:spcBef>
              <a:spcAft>
                <a:spcPct val="0"/>
              </a:spcAft>
              <a:buChar char="•"/>
              <a:defRPr>
                <a:solidFill>
                  <a:schemeClr val="tx2"/>
                </a:solidFill>
                <a:latin typeface="+mn-lt"/>
                <a:ea typeface="+mn-ea"/>
                <a:cs typeface="+mn-cs"/>
              </a:defRPr>
            </a:lvl1pPr>
            <a:lvl2pPr marL="539750" indent="-271463" algn="l" rtl="0" eaLnBrk="1" fontAlgn="base" hangingPunct="1">
              <a:lnSpc>
                <a:spcPct val="120000"/>
              </a:lnSpc>
              <a:spcBef>
                <a:spcPct val="0"/>
              </a:spcBef>
              <a:spcAft>
                <a:spcPct val="0"/>
              </a:spcAft>
              <a:buChar char="–"/>
              <a:defRPr>
                <a:solidFill>
                  <a:schemeClr val="tx2"/>
                </a:solidFill>
                <a:latin typeface="+mn-lt"/>
                <a:ea typeface="+mn-ea"/>
                <a:cs typeface="+mn-cs"/>
              </a:defRPr>
            </a:lvl2pPr>
            <a:lvl3pPr marL="806450" indent="-265113" algn="l" rtl="0" eaLnBrk="1" fontAlgn="base" hangingPunct="1">
              <a:lnSpc>
                <a:spcPct val="120000"/>
              </a:lnSpc>
              <a:spcBef>
                <a:spcPct val="0"/>
              </a:spcBef>
              <a:spcAft>
                <a:spcPct val="0"/>
              </a:spcAft>
              <a:buChar char="•"/>
              <a:defRPr>
                <a:solidFill>
                  <a:schemeClr val="tx2"/>
                </a:solidFill>
                <a:latin typeface="+mn-lt"/>
                <a:ea typeface="+mn-ea"/>
                <a:cs typeface="+mn-cs"/>
              </a:defRPr>
            </a:lvl3pPr>
            <a:lvl4pPr marL="1073150" indent="-265113" algn="l" rtl="0" eaLnBrk="1" fontAlgn="base" hangingPunct="1">
              <a:lnSpc>
                <a:spcPct val="120000"/>
              </a:lnSpc>
              <a:spcBef>
                <a:spcPct val="0"/>
              </a:spcBef>
              <a:spcAft>
                <a:spcPct val="0"/>
              </a:spcAft>
              <a:buChar char="–"/>
              <a:defRPr>
                <a:solidFill>
                  <a:schemeClr val="tx2"/>
                </a:solidFill>
                <a:latin typeface="+mn-lt"/>
                <a:ea typeface="+mn-ea"/>
                <a:cs typeface="+mn-cs"/>
              </a:defRPr>
            </a:lvl4pPr>
            <a:lvl5pPr marL="1339850" indent="-265113" algn="l" rtl="0" eaLnBrk="1" fontAlgn="base" hangingPunct="1">
              <a:lnSpc>
                <a:spcPct val="120000"/>
              </a:lnSpc>
              <a:spcBef>
                <a:spcPct val="0"/>
              </a:spcBef>
              <a:spcAft>
                <a:spcPct val="0"/>
              </a:spcAft>
              <a:buFont typeface="Arial" pitchFamily="34" charset="0"/>
              <a:buChar char="·"/>
              <a:defRPr>
                <a:solidFill>
                  <a:schemeClr val="tx2"/>
                </a:solidFill>
                <a:latin typeface="+mn-lt"/>
                <a:ea typeface="+mn-ea"/>
                <a:cs typeface="+mn-cs"/>
              </a:defRPr>
            </a:lvl5pPr>
            <a:lvl6pPr marL="1797050" indent="-265113" algn="l" rtl="0" eaLnBrk="1" fontAlgn="base" hangingPunct="1">
              <a:lnSpc>
                <a:spcPct val="120000"/>
              </a:lnSpc>
              <a:spcBef>
                <a:spcPct val="0"/>
              </a:spcBef>
              <a:spcAft>
                <a:spcPct val="0"/>
              </a:spcAft>
              <a:buChar char="»"/>
              <a:defRPr>
                <a:solidFill>
                  <a:srgbClr val="717276"/>
                </a:solidFill>
                <a:latin typeface="+mn-lt"/>
                <a:ea typeface="+mn-ea"/>
                <a:cs typeface="+mn-cs"/>
              </a:defRPr>
            </a:lvl6pPr>
            <a:lvl7pPr marL="2254250" indent="-265113" algn="l" rtl="0" eaLnBrk="1" fontAlgn="base" hangingPunct="1">
              <a:lnSpc>
                <a:spcPct val="120000"/>
              </a:lnSpc>
              <a:spcBef>
                <a:spcPct val="0"/>
              </a:spcBef>
              <a:spcAft>
                <a:spcPct val="0"/>
              </a:spcAft>
              <a:buChar char="»"/>
              <a:defRPr>
                <a:solidFill>
                  <a:srgbClr val="717276"/>
                </a:solidFill>
                <a:latin typeface="+mn-lt"/>
                <a:ea typeface="+mn-ea"/>
                <a:cs typeface="+mn-cs"/>
              </a:defRPr>
            </a:lvl7pPr>
            <a:lvl8pPr marL="2711450" indent="-265113" algn="l" rtl="0" eaLnBrk="1" fontAlgn="base" hangingPunct="1">
              <a:lnSpc>
                <a:spcPct val="120000"/>
              </a:lnSpc>
              <a:spcBef>
                <a:spcPct val="0"/>
              </a:spcBef>
              <a:spcAft>
                <a:spcPct val="0"/>
              </a:spcAft>
              <a:buChar char="»"/>
              <a:defRPr>
                <a:solidFill>
                  <a:srgbClr val="717276"/>
                </a:solidFill>
                <a:latin typeface="+mn-lt"/>
                <a:ea typeface="+mn-ea"/>
                <a:cs typeface="+mn-cs"/>
              </a:defRPr>
            </a:lvl8pPr>
            <a:lvl9pPr marL="3168650" indent="-265113" algn="l" rtl="0" eaLnBrk="1" fontAlgn="base" hangingPunct="1">
              <a:lnSpc>
                <a:spcPct val="120000"/>
              </a:lnSpc>
              <a:spcBef>
                <a:spcPct val="0"/>
              </a:spcBef>
              <a:spcAft>
                <a:spcPct val="0"/>
              </a:spcAft>
              <a:buChar char="»"/>
              <a:defRPr>
                <a:solidFill>
                  <a:srgbClr val="717276"/>
                </a:solidFill>
                <a:latin typeface="+mn-lt"/>
                <a:ea typeface="+mn-ea"/>
                <a:cs typeface="+mn-cs"/>
              </a:defRPr>
            </a:lvl9pPr>
          </a:lstStyle>
          <a:p>
            <a:pPr>
              <a:defRPr/>
            </a:pPr>
            <a:r>
              <a:rPr lang="en-GB" altLang="nl-NL" sz="1950" kern="0" dirty="0">
                <a:solidFill>
                  <a:srgbClr val="717276"/>
                </a:solidFill>
              </a:rPr>
              <a:t>49% greenhouse gas emissions reductions by 2030</a:t>
            </a:r>
          </a:p>
          <a:p>
            <a:pPr>
              <a:defRPr/>
            </a:pPr>
            <a:r>
              <a:rPr lang="en-GB" altLang="nl-NL" sz="1950" kern="0" dirty="0">
                <a:solidFill>
                  <a:srgbClr val="717276"/>
                </a:solidFill>
              </a:rPr>
              <a:t>No more gas used in the Netherlands by 2050 – all electric society</a:t>
            </a:r>
          </a:p>
          <a:p>
            <a:pPr>
              <a:defRPr/>
            </a:pPr>
            <a:r>
              <a:rPr lang="en-GB" altLang="nl-NL" sz="1950" kern="0" dirty="0">
                <a:solidFill>
                  <a:srgbClr val="717276"/>
                </a:solidFill>
              </a:rPr>
              <a:t>Fully circular economy by 2050</a:t>
            </a:r>
          </a:p>
          <a:p>
            <a:endParaRPr lang="en-GB" altLang="nl-NL" sz="650" kern="0" dirty="0">
              <a:solidFill>
                <a:srgbClr val="1F497D"/>
              </a:solidFill>
            </a:endParaRPr>
          </a:p>
          <a:p>
            <a:endParaRPr lang="en-US" sz="1950" dirty="0">
              <a:solidFill>
                <a:srgbClr val="1F497D"/>
              </a:solidFill>
            </a:endParaRPr>
          </a:p>
          <a:p>
            <a:endParaRPr lang="en-GB" altLang="nl-NL" sz="1950" kern="0" dirty="0">
              <a:solidFill>
                <a:srgbClr val="1F497D"/>
              </a:solidFill>
            </a:endParaRPr>
          </a:p>
          <a:p>
            <a:endParaRPr lang="en-GB" altLang="nl-NL" sz="1950" kern="0" dirty="0">
              <a:solidFill>
                <a:srgbClr val="1F497D"/>
              </a:solidFill>
            </a:endParaRPr>
          </a:p>
        </p:txBody>
      </p:sp>
      <p:sp>
        <p:nvSpPr>
          <p:cNvPr id="3" name="Titel 1"/>
          <p:cNvSpPr txBox="1">
            <a:spLocks/>
          </p:cNvSpPr>
          <p:nvPr/>
        </p:nvSpPr>
        <p:spPr bwMode="auto">
          <a:xfrm>
            <a:off x="1442047" y="1607970"/>
            <a:ext cx="6904534" cy="475131"/>
          </a:xfrm>
          <a:prstGeom prst="rect">
            <a:avLst/>
          </a:prstGeom>
          <a:noFill/>
          <a:ln w="9525" algn="ctr">
            <a:noFill/>
            <a:miter lim="800000"/>
            <a:headEnd/>
            <a:tailEnd/>
          </a:ln>
        </p:spPr>
        <p:txBody>
          <a:bodyPr vert="horz" wrap="square" lIns="74295" tIns="37148" rIns="74295" bIns="37148" numCol="1" anchor="t" anchorCtr="0" compatLnSpc="1">
            <a:prstTxWarp prst="textNoShape">
              <a:avLst/>
            </a:prstTxWarp>
            <a:spAutoFit/>
          </a:bodyPr>
          <a:lstStyle>
            <a:lvl1pPr algn="l" rtl="0" eaLnBrk="1" fontAlgn="base" hangingPunct="1">
              <a:spcBef>
                <a:spcPct val="0"/>
              </a:spcBef>
              <a:spcAft>
                <a:spcPct val="0"/>
              </a:spcAft>
              <a:defRPr sz="5000" b="1" smtClean="0">
                <a:solidFill>
                  <a:srgbClr val="FF6600"/>
                </a:solidFill>
                <a:latin typeface="+mj-lt"/>
                <a:ea typeface="+mj-ea"/>
                <a:cs typeface="+mj-cs"/>
              </a:defRPr>
            </a:lvl1pPr>
            <a:lvl2pPr algn="l" rtl="0" eaLnBrk="1" fontAlgn="base" hangingPunct="1">
              <a:spcBef>
                <a:spcPct val="0"/>
              </a:spcBef>
              <a:spcAft>
                <a:spcPct val="0"/>
              </a:spcAft>
              <a:defRPr sz="3000">
                <a:solidFill>
                  <a:srgbClr val="FF6600"/>
                </a:solidFill>
                <a:latin typeface="Arial" charset="0"/>
                <a:ea typeface="MS PGothic" pitchFamily="34" charset="-128"/>
                <a:cs typeface="Arial" charset="0"/>
              </a:defRPr>
            </a:lvl2pPr>
            <a:lvl3pPr algn="l" rtl="0" eaLnBrk="1" fontAlgn="base" hangingPunct="1">
              <a:spcBef>
                <a:spcPct val="0"/>
              </a:spcBef>
              <a:spcAft>
                <a:spcPct val="0"/>
              </a:spcAft>
              <a:defRPr sz="3000">
                <a:solidFill>
                  <a:srgbClr val="FF6600"/>
                </a:solidFill>
                <a:latin typeface="Arial" charset="0"/>
                <a:ea typeface="MS PGothic" pitchFamily="34" charset="-128"/>
                <a:cs typeface="Arial" charset="0"/>
              </a:defRPr>
            </a:lvl3pPr>
            <a:lvl4pPr algn="l" rtl="0" eaLnBrk="1" fontAlgn="base" hangingPunct="1">
              <a:spcBef>
                <a:spcPct val="0"/>
              </a:spcBef>
              <a:spcAft>
                <a:spcPct val="0"/>
              </a:spcAft>
              <a:defRPr sz="3000">
                <a:solidFill>
                  <a:srgbClr val="FF6600"/>
                </a:solidFill>
                <a:latin typeface="Arial" charset="0"/>
                <a:ea typeface="MS PGothic" pitchFamily="34" charset="-128"/>
                <a:cs typeface="Arial" charset="0"/>
              </a:defRPr>
            </a:lvl4pPr>
            <a:lvl5pPr algn="l" rtl="0" eaLnBrk="1" fontAlgn="base" hangingPunct="1">
              <a:spcBef>
                <a:spcPct val="0"/>
              </a:spcBef>
              <a:spcAft>
                <a:spcPct val="0"/>
              </a:spcAft>
              <a:defRPr sz="3000">
                <a:solidFill>
                  <a:srgbClr val="FF6600"/>
                </a:solidFill>
                <a:latin typeface="Arial" charset="0"/>
                <a:ea typeface="MS PGothic" pitchFamily="34" charset="-128"/>
                <a:cs typeface="Arial" charset="0"/>
              </a:defRPr>
            </a:lvl5pPr>
            <a:lvl6pPr marL="457200" algn="l" rtl="0" eaLnBrk="1" fontAlgn="base" hangingPunct="1">
              <a:spcBef>
                <a:spcPct val="0"/>
              </a:spcBef>
              <a:spcAft>
                <a:spcPct val="0"/>
              </a:spcAft>
              <a:defRPr sz="3000">
                <a:solidFill>
                  <a:srgbClr val="FF6600"/>
                </a:solidFill>
                <a:latin typeface="Arial" charset="0"/>
                <a:ea typeface="MS PGothic" pitchFamily="34" charset="-128"/>
                <a:cs typeface="Arial" charset="0"/>
              </a:defRPr>
            </a:lvl6pPr>
            <a:lvl7pPr marL="914400" algn="l" rtl="0" eaLnBrk="1" fontAlgn="base" hangingPunct="1">
              <a:spcBef>
                <a:spcPct val="0"/>
              </a:spcBef>
              <a:spcAft>
                <a:spcPct val="0"/>
              </a:spcAft>
              <a:defRPr sz="3000">
                <a:solidFill>
                  <a:srgbClr val="FF6600"/>
                </a:solidFill>
                <a:latin typeface="Arial" charset="0"/>
                <a:ea typeface="MS PGothic" pitchFamily="34" charset="-128"/>
                <a:cs typeface="Arial" charset="0"/>
              </a:defRPr>
            </a:lvl7pPr>
            <a:lvl8pPr marL="1371600" algn="l" rtl="0" eaLnBrk="1" fontAlgn="base" hangingPunct="1">
              <a:spcBef>
                <a:spcPct val="0"/>
              </a:spcBef>
              <a:spcAft>
                <a:spcPct val="0"/>
              </a:spcAft>
              <a:defRPr sz="3000">
                <a:solidFill>
                  <a:srgbClr val="FF6600"/>
                </a:solidFill>
                <a:latin typeface="Arial" charset="0"/>
                <a:ea typeface="MS PGothic" pitchFamily="34" charset="-128"/>
                <a:cs typeface="Arial" charset="0"/>
              </a:defRPr>
            </a:lvl8pPr>
            <a:lvl9pPr marL="1828800" algn="l" rtl="0" eaLnBrk="1" fontAlgn="base" hangingPunct="1">
              <a:spcBef>
                <a:spcPct val="0"/>
              </a:spcBef>
              <a:spcAft>
                <a:spcPct val="0"/>
              </a:spcAft>
              <a:defRPr sz="3000">
                <a:solidFill>
                  <a:srgbClr val="FF6600"/>
                </a:solidFill>
                <a:latin typeface="Arial" charset="0"/>
                <a:ea typeface="MS PGothic" pitchFamily="34" charset="-128"/>
                <a:cs typeface="Arial" charset="0"/>
              </a:defRPr>
            </a:lvl9pPr>
          </a:lstStyle>
          <a:p>
            <a:r>
              <a:rPr lang="nl-NL" altLang="nl-NL" sz="2600" kern="0" dirty="0"/>
              <a:t>The Netherlands’ </a:t>
            </a:r>
            <a:r>
              <a:rPr lang="nl-NL" altLang="nl-NL" sz="2600" kern="0" dirty="0" err="1"/>
              <a:t>climate</a:t>
            </a:r>
            <a:r>
              <a:rPr lang="nl-NL" altLang="nl-NL" sz="2600" kern="0" dirty="0"/>
              <a:t> </a:t>
            </a:r>
            <a:r>
              <a:rPr lang="nl-NL" altLang="nl-NL" sz="2600" kern="0" dirty="0" err="1"/>
              <a:t>and</a:t>
            </a:r>
            <a:r>
              <a:rPr lang="nl-NL" altLang="nl-NL" sz="2600" kern="0" dirty="0"/>
              <a:t> energy </a:t>
            </a:r>
            <a:r>
              <a:rPr lang="nl-NL" altLang="nl-NL" sz="2600" kern="0" dirty="0" err="1"/>
              <a:t>ambitions</a:t>
            </a:r>
            <a:endParaRPr lang="nl-NL" altLang="nl-NL" sz="2600" kern="0" dirty="0"/>
          </a:p>
        </p:txBody>
      </p:sp>
    </p:spTree>
    <p:extLst>
      <p:ext uri="{BB962C8B-B14F-4D97-AF65-F5344CB8AC3E}">
        <p14:creationId xmlns:p14="http://schemas.microsoft.com/office/powerpoint/2010/main" val="39379331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08C32107-FDC5-4152-A59A-8A2AD60A0CC3}"/>
              </a:ext>
            </a:extLst>
          </p:cNvPr>
          <p:cNvSpPr>
            <a:spLocks noGrp="1"/>
          </p:cNvSpPr>
          <p:nvPr>
            <p:ph type="title"/>
          </p:nvPr>
        </p:nvSpPr>
        <p:spPr>
          <a:xfrm>
            <a:off x="1695016" y="1918120"/>
            <a:ext cx="6232274" cy="2461374"/>
          </a:xfrm>
        </p:spPr>
        <p:txBody>
          <a:bodyPr>
            <a:normAutofit/>
          </a:bodyPr>
          <a:lstStyle/>
          <a:p>
            <a:r>
              <a:rPr lang="nl-NL" b="1">
                <a:solidFill>
                  <a:srgbClr val="00ACD6"/>
                </a:solidFill>
                <a:latin typeface="Arial" panose="020B0604020202020204" pitchFamily="34" charset="0"/>
                <a:cs typeface="Arial" panose="020B0604020202020204" pitchFamily="34" charset="0"/>
              </a:rPr>
              <a:t>Thanks!</a:t>
            </a:r>
            <a:br>
              <a:rPr lang="nl-NL" b="1" dirty="0">
                <a:solidFill>
                  <a:srgbClr val="00ACD6"/>
                </a:solidFill>
                <a:latin typeface="Arial" panose="020B0604020202020204" pitchFamily="34" charset="0"/>
                <a:cs typeface="Arial" panose="020B0604020202020204" pitchFamily="34" charset="0"/>
              </a:rPr>
            </a:br>
            <a:br>
              <a:rPr lang="nl-NL" sz="2200" b="1" dirty="0">
                <a:solidFill>
                  <a:srgbClr val="00ACD6"/>
                </a:solidFill>
                <a:latin typeface="Arial" panose="020B0604020202020204" pitchFamily="34" charset="0"/>
                <a:cs typeface="Arial" panose="020B0604020202020204" pitchFamily="34" charset="0"/>
              </a:rPr>
            </a:br>
            <a:r>
              <a:rPr lang="nl-NL" sz="2200" b="1" dirty="0">
                <a:solidFill>
                  <a:srgbClr val="00ACD6"/>
                </a:solidFill>
                <a:latin typeface="Arial" panose="020B0604020202020204" pitchFamily="34" charset="0"/>
                <a:cs typeface="Arial" panose="020B0604020202020204" pitchFamily="34" charset="0"/>
              </a:rPr>
              <a:t>baerte.de.brey@elaad.nl</a:t>
            </a:r>
            <a:br>
              <a:rPr lang="nl-NL" sz="2200" b="1" dirty="0">
                <a:solidFill>
                  <a:srgbClr val="00ACD6"/>
                </a:solidFill>
                <a:latin typeface="Arial" panose="020B0604020202020204" pitchFamily="34" charset="0"/>
                <a:cs typeface="Arial" panose="020B0604020202020204" pitchFamily="34" charset="0"/>
              </a:rPr>
            </a:br>
            <a:endParaRPr lang="nl-NL" sz="2200" dirty="0">
              <a:solidFill>
                <a:schemeClr val="bg1">
                  <a:lumMod val="50000"/>
                </a:schemeClr>
              </a:solidFill>
              <a:latin typeface="Arial" panose="020B0604020202020204" pitchFamily="34" charset="0"/>
              <a:cs typeface="Arial" panose="020B0604020202020204" pitchFamily="34" charset="0"/>
            </a:endParaRPr>
          </a:p>
        </p:txBody>
      </p:sp>
      <p:sp>
        <p:nvSpPr>
          <p:cNvPr id="3" name="Tijdelijke aanduiding voor dianummer 2">
            <a:extLst>
              <a:ext uri="{FF2B5EF4-FFF2-40B4-BE49-F238E27FC236}">
                <a16:creationId xmlns:a16="http://schemas.microsoft.com/office/drawing/2014/main" id="{798F70DB-3327-46D0-9A19-998EC8CF647A}"/>
              </a:ext>
            </a:extLst>
          </p:cNvPr>
          <p:cNvSpPr>
            <a:spLocks noGrp="1"/>
          </p:cNvSpPr>
          <p:nvPr>
            <p:ph type="sldNum" sz="quarter" idx="12"/>
          </p:nvPr>
        </p:nvSpPr>
        <p:spPr/>
        <p:txBody>
          <a:bodyPr/>
          <a:lstStyle/>
          <a:p>
            <a:fld id="{F334C077-9C5B-434F-82B8-A21AA519E5F7}" type="slidenum">
              <a:rPr lang="nl-NL" smtClean="0"/>
              <a:t>20</a:t>
            </a:fld>
            <a:endParaRPr lang="nl-NL" dirty="0"/>
          </a:p>
        </p:txBody>
      </p:sp>
    </p:spTree>
    <p:extLst>
      <p:ext uri="{BB962C8B-B14F-4D97-AF65-F5344CB8AC3E}">
        <p14:creationId xmlns:p14="http://schemas.microsoft.com/office/powerpoint/2010/main" val="1822963474"/>
      </p:ext>
    </p:extLst>
  </p:cSld>
  <p:clrMapOvr>
    <a:masterClrMapping/>
  </p:clrMapOvr>
  <mc:AlternateContent xmlns:mc="http://schemas.openxmlformats.org/markup-compatibility/2006" xmlns:p14="http://schemas.microsoft.com/office/powerpoint/2010/main">
    <mc:Choice Requires="p14">
      <p:transition spd="slow" p14:dur="2000" advTm="15822"/>
    </mc:Choice>
    <mc:Fallback xmlns="">
      <p:transition spd="slow" advTm="15822"/>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2"/>
          <p:cNvSpPr txBox="1">
            <a:spLocks/>
          </p:cNvSpPr>
          <p:nvPr/>
        </p:nvSpPr>
        <p:spPr bwMode="auto">
          <a:xfrm>
            <a:off x="1442047" y="2336879"/>
            <a:ext cx="7020620" cy="327620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4295" tIns="37148" rIns="74295" bIns="37148" numCol="1" anchor="t" anchorCtr="0" compatLnSpc="1">
            <a:prstTxWarp prst="textNoShape">
              <a:avLst/>
            </a:prstTxWarp>
          </a:bodyPr>
          <a:lstStyle>
            <a:lvl1pPr marL="266700" indent="-266700" algn="l" rtl="0" eaLnBrk="1" fontAlgn="base" hangingPunct="1">
              <a:lnSpc>
                <a:spcPct val="120000"/>
              </a:lnSpc>
              <a:spcBef>
                <a:spcPct val="0"/>
              </a:spcBef>
              <a:spcAft>
                <a:spcPct val="0"/>
              </a:spcAft>
              <a:buChar char="•"/>
              <a:defRPr>
                <a:solidFill>
                  <a:schemeClr val="tx2"/>
                </a:solidFill>
                <a:latin typeface="+mn-lt"/>
                <a:ea typeface="+mn-ea"/>
                <a:cs typeface="+mn-cs"/>
              </a:defRPr>
            </a:lvl1pPr>
            <a:lvl2pPr marL="539750" indent="-271463" algn="l" rtl="0" eaLnBrk="1" fontAlgn="base" hangingPunct="1">
              <a:lnSpc>
                <a:spcPct val="120000"/>
              </a:lnSpc>
              <a:spcBef>
                <a:spcPct val="0"/>
              </a:spcBef>
              <a:spcAft>
                <a:spcPct val="0"/>
              </a:spcAft>
              <a:buChar char="–"/>
              <a:defRPr>
                <a:solidFill>
                  <a:schemeClr val="tx2"/>
                </a:solidFill>
                <a:latin typeface="+mn-lt"/>
                <a:ea typeface="+mn-ea"/>
                <a:cs typeface="+mn-cs"/>
              </a:defRPr>
            </a:lvl2pPr>
            <a:lvl3pPr marL="806450" indent="-265113" algn="l" rtl="0" eaLnBrk="1" fontAlgn="base" hangingPunct="1">
              <a:lnSpc>
                <a:spcPct val="120000"/>
              </a:lnSpc>
              <a:spcBef>
                <a:spcPct val="0"/>
              </a:spcBef>
              <a:spcAft>
                <a:spcPct val="0"/>
              </a:spcAft>
              <a:buChar char="•"/>
              <a:defRPr>
                <a:solidFill>
                  <a:schemeClr val="tx2"/>
                </a:solidFill>
                <a:latin typeface="+mn-lt"/>
                <a:ea typeface="+mn-ea"/>
                <a:cs typeface="+mn-cs"/>
              </a:defRPr>
            </a:lvl3pPr>
            <a:lvl4pPr marL="1073150" indent="-265113" algn="l" rtl="0" eaLnBrk="1" fontAlgn="base" hangingPunct="1">
              <a:lnSpc>
                <a:spcPct val="120000"/>
              </a:lnSpc>
              <a:spcBef>
                <a:spcPct val="0"/>
              </a:spcBef>
              <a:spcAft>
                <a:spcPct val="0"/>
              </a:spcAft>
              <a:buChar char="–"/>
              <a:defRPr>
                <a:solidFill>
                  <a:schemeClr val="tx2"/>
                </a:solidFill>
                <a:latin typeface="+mn-lt"/>
                <a:ea typeface="+mn-ea"/>
                <a:cs typeface="+mn-cs"/>
              </a:defRPr>
            </a:lvl4pPr>
            <a:lvl5pPr marL="1339850" indent="-265113" algn="l" rtl="0" eaLnBrk="1" fontAlgn="base" hangingPunct="1">
              <a:lnSpc>
                <a:spcPct val="120000"/>
              </a:lnSpc>
              <a:spcBef>
                <a:spcPct val="0"/>
              </a:spcBef>
              <a:spcAft>
                <a:spcPct val="0"/>
              </a:spcAft>
              <a:buFont typeface="Arial" pitchFamily="34" charset="0"/>
              <a:buChar char="·"/>
              <a:defRPr>
                <a:solidFill>
                  <a:schemeClr val="tx2"/>
                </a:solidFill>
                <a:latin typeface="+mn-lt"/>
                <a:ea typeface="+mn-ea"/>
                <a:cs typeface="+mn-cs"/>
              </a:defRPr>
            </a:lvl5pPr>
            <a:lvl6pPr marL="1797050" indent="-265113" algn="l" rtl="0" eaLnBrk="1" fontAlgn="base" hangingPunct="1">
              <a:lnSpc>
                <a:spcPct val="120000"/>
              </a:lnSpc>
              <a:spcBef>
                <a:spcPct val="0"/>
              </a:spcBef>
              <a:spcAft>
                <a:spcPct val="0"/>
              </a:spcAft>
              <a:buChar char="»"/>
              <a:defRPr>
                <a:solidFill>
                  <a:srgbClr val="717276"/>
                </a:solidFill>
                <a:latin typeface="+mn-lt"/>
                <a:ea typeface="+mn-ea"/>
                <a:cs typeface="+mn-cs"/>
              </a:defRPr>
            </a:lvl6pPr>
            <a:lvl7pPr marL="2254250" indent="-265113" algn="l" rtl="0" eaLnBrk="1" fontAlgn="base" hangingPunct="1">
              <a:lnSpc>
                <a:spcPct val="120000"/>
              </a:lnSpc>
              <a:spcBef>
                <a:spcPct val="0"/>
              </a:spcBef>
              <a:spcAft>
                <a:spcPct val="0"/>
              </a:spcAft>
              <a:buChar char="»"/>
              <a:defRPr>
                <a:solidFill>
                  <a:srgbClr val="717276"/>
                </a:solidFill>
                <a:latin typeface="+mn-lt"/>
                <a:ea typeface="+mn-ea"/>
                <a:cs typeface="+mn-cs"/>
              </a:defRPr>
            </a:lvl7pPr>
            <a:lvl8pPr marL="2711450" indent="-265113" algn="l" rtl="0" eaLnBrk="1" fontAlgn="base" hangingPunct="1">
              <a:lnSpc>
                <a:spcPct val="120000"/>
              </a:lnSpc>
              <a:spcBef>
                <a:spcPct val="0"/>
              </a:spcBef>
              <a:spcAft>
                <a:spcPct val="0"/>
              </a:spcAft>
              <a:buChar char="»"/>
              <a:defRPr>
                <a:solidFill>
                  <a:srgbClr val="717276"/>
                </a:solidFill>
                <a:latin typeface="+mn-lt"/>
                <a:ea typeface="+mn-ea"/>
                <a:cs typeface="+mn-cs"/>
              </a:defRPr>
            </a:lvl8pPr>
            <a:lvl9pPr marL="3168650" indent="-265113" algn="l" rtl="0" eaLnBrk="1" fontAlgn="base" hangingPunct="1">
              <a:lnSpc>
                <a:spcPct val="120000"/>
              </a:lnSpc>
              <a:spcBef>
                <a:spcPct val="0"/>
              </a:spcBef>
              <a:spcAft>
                <a:spcPct val="0"/>
              </a:spcAft>
              <a:buChar char="»"/>
              <a:defRPr>
                <a:solidFill>
                  <a:srgbClr val="717276"/>
                </a:solidFill>
                <a:latin typeface="+mn-lt"/>
                <a:ea typeface="+mn-ea"/>
                <a:cs typeface="+mn-cs"/>
              </a:defRPr>
            </a:lvl9pPr>
          </a:lstStyle>
          <a:p>
            <a:pPr>
              <a:defRPr/>
            </a:pPr>
            <a:r>
              <a:rPr lang="en-GB" altLang="nl-NL" sz="1950" kern="0" dirty="0">
                <a:solidFill>
                  <a:srgbClr val="717276"/>
                </a:solidFill>
                <a:latin typeface="Calibri"/>
              </a:rPr>
              <a:t>All new passenger cars zero emission</a:t>
            </a:r>
          </a:p>
          <a:p>
            <a:pPr>
              <a:defRPr/>
            </a:pPr>
            <a:r>
              <a:rPr lang="en-GB" altLang="nl-NL" sz="1950" kern="0" dirty="0">
                <a:solidFill>
                  <a:srgbClr val="717276"/>
                </a:solidFill>
                <a:latin typeface="Calibri"/>
              </a:rPr>
              <a:t>All public transportation zero emission</a:t>
            </a:r>
          </a:p>
          <a:p>
            <a:pPr>
              <a:defRPr/>
            </a:pPr>
            <a:r>
              <a:rPr lang="en-GB" altLang="nl-NL" sz="1950" kern="0" dirty="0">
                <a:solidFill>
                  <a:srgbClr val="717276"/>
                </a:solidFill>
                <a:latin typeface="Calibri"/>
              </a:rPr>
              <a:t>City distribution zero emission in G40 </a:t>
            </a:r>
          </a:p>
          <a:p>
            <a:pPr marL="0" indent="0">
              <a:buNone/>
              <a:defRPr/>
            </a:pPr>
            <a:r>
              <a:rPr lang="en-GB" altLang="nl-NL" sz="1950" kern="0" dirty="0">
                <a:solidFill>
                  <a:srgbClr val="717276"/>
                </a:solidFill>
                <a:latin typeface="Calibri"/>
              </a:rPr>
              <a:t> (40 largest cities in the Netherlands)</a:t>
            </a:r>
          </a:p>
        </p:txBody>
      </p:sp>
      <p:sp>
        <p:nvSpPr>
          <p:cNvPr id="3" name="Titel 1"/>
          <p:cNvSpPr txBox="1">
            <a:spLocks/>
          </p:cNvSpPr>
          <p:nvPr/>
        </p:nvSpPr>
        <p:spPr bwMode="auto">
          <a:xfrm>
            <a:off x="1442047" y="1607970"/>
            <a:ext cx="6904534" cy="475131"/>
          </a:xfrm>
          <a:prstGeom prst="rect">
            <a:avLst/>
          </a:prstGeom>
          <a:noFill/>
          <a:ln w="9525" algn="ctr">
            <a:noFill/>
            <a:miter lim="800000"/>
            <a:headEnd/>
            <a:tailEnd/>
          </a:ln>
        </p:spPr>
        <p:txBody>
          <a:bodyPr vert="horz" wrap="square" lIns="74295" tIns="37148" rIns="74295" bIns="37148" numCol="1" anchor="t" anchorCtr="0" compatLnSpc="1">
            <a:prstTxWarp prst="textNoShape">
              <a:avLst/>
            </a:prstTxWarp>
            <a:spAutoFit/>
          </a:bodyPr>
          <a:lstStyle>
            <a:lvl1pPr algn="l" rtl="0" eaLnBrk="1" fontAlgn="base" hangingPunct="1">
              <a:spcBef>
                <a:spcPct val="0"/>
              </a:spcBef>
              <a:spcAft>
                <a:spcPct val="0"/>
              </a:spcAft>
              <a:defRPr sz="5000" b="1" smtClean="0">
                <a:solidFill>
                  <a:srgbClr val="FF6600"/>
                </a:solidFill>
                <a:latin typeface="+mj-lt"/>
                <a:ea typeface="+mj-ea"/>
                <a:cs typeface="+mj-cs"/>
              </a:defRPr>
            </a:lvl1pPr>
            <a:lvl2pPr algn="l" rtl="0" eaLnBrk="1" fontAlgn="base" hangingPunct="1">
              <a:spcBef>
                <a:spcPct val="0"/>
              </a:spcBef>
              <a:spcAft>
                <a:spcPct val="0"/>
              </a:spcAft>
              <a:defRPr sz="3000">
                <a:solidFill>
                  <a:srgbClr val="FF6600"/>
                </a:solidFill>
                <a:latin typeface="Arial" charset="0"/>
                <a:ea typeface="MS PGothic" pitchFamily="34" charset="-128"/>
                <a:cs typeface="Arial" charset="0"/>
              </a:defRPr>
            </a:lvl2pPr>
            <a:lvl3pPr algn="l" rtl="0" eaLnBrk="1" fontAlgn="base" hangingPunct="1">
              <a:spcBef>
                <a:spcPct val="0"/>
              </a:spcBef>
              <a:spcAft>
                <a:spcPct val="0"/>
              </a:spcAft>
              <a:defRPr sz="3000">
                <a:solidFill>
                  <a:srgbClr val="FF6600"/>
                </a:solidFill>
                <a:latin typeface="Arial" charset="0"/>
                <a:ea typeface="MS PGothic" pitchFamily="34" charset="-128"/>
                <a:cs typeface="Arial" charset="0"/>
              </a:defRPr>
            </a:lvl3pPr>
            <a:lvl4pPr algn="l" rtl="0" eaLnBrk="1" fontAlgn="base" hangingPunct="1">
              <a:spcBef>
                <a:spcPct val="0"/>
              </a:spcBef>
              <a:spcAft>
                <a:spcPct val="0"/>
              </a:spcAft>
              <a:defRPr sz="3000">
                <a:solidFill>
                  <a:srgbClr val="FF6600"/>
                </a:solidFill>
                <a:latin typeface="Arial" charset="0"/>
                <a:ea typeface="MS PGothic" pitchFamily="34" charset="-128"/>
                <a:cs typeface="Arial" charset="0"/>
              </a:defRPr>
            </a:lvl4pPr>
            <a:lvl5pPr algn="l" rtl="0" eaLnBrk="1" fontAlgn="base" hangingPunct="1">
              <a:spcBef>
                <a:spcPct val="0"/>
              </a:spcBef>
              <a:spcAft>
                <a:spcPct val="0"/>
              </a:spcAft>
              <a:defRPr sz="3000">
                <a:solidFill>
                  <a:srgbClr val="FF6600"/>
                </a:solidFill>
                <a:latin typeface="Arial" charset="0"/>
                <a:ea typeface="MS PGothic" pitchFamily="34" charset="-128"/>
                <a:cs typeface="Arial" charset="0"/>
              </a:defRPr>
            </a:lvl5pPr>
            <a:lvl6pPr marL="457200" algn="l" rtl="0" eaLnBrk="1" fontAlgn="base" hangingPunct="1">
              <a:spcBef>
                <a:spcPct val="0"/>
              </a:spcBef>
              <a:spcAft>
                <a:spcPct val="0"/>
              </a:spcAft>
              <a:defRPr sz="3000">
                <a:solidFill>
                  <a:srgbClr val="FF6600"/>
                </a:solidFill>
                <a:latin typeface="Arial" charset="0"/>
                <a:ea typeface="MS PGothic" pitchFamily="34" charset="-128"/>
                <a:cs typeface="Arial" charset="0"/>
              </a:defRPr>
            </a:lvl6pPr>
            <a:lvl7pPr marL="914400" algn="l" rtl="0" eaLnBrk="1" fontAlgn="base" hangingPunct="1">
              <a:spcBef>
                <a:spcPct val="0"/>
              </a:spcBef>
              <a:spcAft>
                <a:spcPct val="0"/>
              </a:spcAft>
              <a:defRPr sz="3000">
                <a:solidFill>
                  <a:srgbClr val="FF6600"/>
                </a:solidFill>
                <a:latin typeface="Arial" charset="0"/>
                <a:ea typeface="MS PGothic" pitchFamily="34" charset="-128"/>
                <a:cs typeface="Arial" charset="0"/>
              </a:defRPr>
            </a:lvl7pPr>
            <a:lvl8pPr marL="1371600" algn="l" rtl="0" eaLnBrk="1" fontAlgn="base" hangingPunct="1">
              <a:spcBef>
                <a:spcPct val="0"/>
              </a:spcBef>
              <a:spcAft>
                <a:spcPct val="0"/>
              </a:spcAft>
              <a:defRPr sz="3000">
                <a:solidFill>
                  <a:srgbClr val="FF6600"/>
                </a:solidFill>
                <a:latin typeface="Arial" charset="0"/>
                <a:ea typeface="MS PGothic" pitchFamily="34" charset="-128"/>
                <a:cs typeface="Arial" charset="0"/>
              </a:defRPr>
            </a:lvl8pPr>
            <a:lvl9pPr marL="1828800" algn="l" rtl="0" eaLnBrk="1" fontAlgn="base" hangingPunct="1">
              <a:spcBef>
                <a:spcPct val="0"/>
              </a:spcBef>
              <a:spcAft>
                <a:spcPct val="0"/>
              </a:spcAft>
              <a:defRPr sz="3000">
                <a:solidFill>
                  <a:srgbClr val="FF6600"/>
                </a:solidFill>
                <a:latin typeface="Arial" charset="0"/>
                <a:ea typeface="MS PGothic" pitchFamily="34" charset="-128"/>
                <a:cs typeface="Arial" charset="0"/>
              </a:defRPr>
            </a:lvl9pPr>
          </a:lstStyle>
          <a:p>
            <a:pPr>
              <a:defRPr/>
            </a:pPr>
            <a:r>
              <a:rPr lang="nl-NL" altLang="nl-NL" sz="2600" kern="0" dirty="0">
                <a:latin typeface="Calibri"/>
              </a:rPr>
              <a:t>2030 </a:t>
            </a:r>
            <a:r>
              <a:rPr lang="nl-NL" altLang="nl-NL" sz="2600" kern="0" dirty="0" err="1">
                <a:latin typeface="Calibri"/>
              </a:rPr>
              <a:t>perspectives</a:t>
            </a:r>
            <a:r>
              <a:rPr lang="nl-NL" altLang="nl-NL" sz="2600" kern="0" dirty="0">
                <a:latin typeface="Calibri"/>
              </a:rPr>
              <a:t> </a:t>
            </a:r>
            <a:r>
              <a:rPr lang="nl-NL" altLang="nl-NL" sz="2600" kern="0" dirty="0" err="1">
                <a:latin typeface="Calibri"/>
              </a:rPr>
              <a:t>for</a:t>
            </a:r>
            <a:r>
              <a:rPr lang="nl-NL" altLang="nl-NL" sz="2600" kern="0" dirty="0">
                <a:latin typeface="Calibri"/>
              </a:rPr>
              <a:t> Transport </a:t>
            </a:r>
          </a:p>
        </p:txBody>
      </p:sp>
      <p:sp>
        <p:nvSpPr>
          <p:cNvPr id="4" name="Rechthoek 3"/>
          <p:cNvSpPr/>
          <p:nvPr/>
        </p:nvSpPr>
        <p:spPr>
          <a:xfrm>
            <a:off x="3535816" y="3278959"/>
            <a:ext cx="2856872" cy="317331"/>
          </a:xfrm>
          <a:prstGeom prst="rect">
            <a:avLst/>
          </a:prstGeom>
        </p:spPr>
        <p:txBody>
          <a:bodyPr wrap="none">
            <a:spAutoFit/>
          </a:bodyPr>
          <a:lstStyle/>
          <a:p>
            <a:pPr>
              <a:defRPr/>
            </a:pPr>
            <a:r>
              <a:rPr lang="en-GB" altLang="nl-NL" sz="1462" kern="0" dirty="0">
                <a:solidFill>
                  <a:prstClr val="white"/>
                </a:solidFill>
                <a:latin typeface="Calibri"/>
                <a:ea typeface="MS PGothic" pitchFamily="34" charset="-128"/>
              </a:rPr>
              <a:t>(public private e-mobility platform)</a:t>
            </a:r>
          </a:p>
        </p:txBody>
      </p:sp>
    </p:spTree>
    <p:extLst>
      <p:ext uri="{BB962C8B-B14F-4D97-AF65-F5344CB8AC3E}">
        <p14:creationId xmlns:p14="http://schemas.microsoft.com/office/powerpoint/2010/main" val="15612021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sp>
        <p:nvSpPr>
          <p:cNvPr id="3" name="Tijdelijke aanduiding voor inhoud 2"/>
          <p:cNvSpPr>
            <a:spLocks noGrp="1"/>
          </p:cNvSpPr>
          <p:nvPr>
            <p:ph idx="1"/>
          </p:nvPr>
        </p:nvSpPr>
        <p:spPr/>
        <p:txBody>
          <a:bodyPr/>
          <a:lstStyle/>
          <a:p>
            <a:endParaRPr lang="nl-NL"/>
          </a:p>
        </p:txBody>
      </p:sp>
      <p:pic>
        <p:nvPicPr>
          <p:cNvPr id="4" name="Afbeelding 3"/>
          <p:cNvPicPr>
            <a:picLocks noChangeAspect="1"/>
          </p:cNvPicPr>
          <p:nvPr/>
        </p:nvPicPr>
        <p:blipFill>
          <a:blip r:embed="rId2"/>
          <a:stretch>
            <a:fillRect/>
          </a:stretch>
        </p:blipFill>
        <p:spPr>
          <a:xfrm>
            <a:off x="0" y="642937"/>
            <a:ext cx="10042860" cy="5649109"/>
          </a:xfrm>
          <a:prstGeom prst="rect">
            <a:avLst/>
          </a:prstGeom>
        </p:spPr>
      </p:pic>
      <p:sp>
        <p:nvSpPr>
          <p:cNvPr id="5" name="Cartesiusdriehoek: 200-300 shared cars &amp; e-bikes"/>
          <p:cNvSpPr txBox="1"/>
          <p:nvPr/>
        </p:nvSpPr>
        <p:spPr>
          <a:xfrm>
            <a:off x="132587" y="5738276"/>
            <a:ext cx="3187472" cy="295505"/>
          </a:xfrm>
          <a:prstGeom prst="rect">
            <a:avLst/>
          </a:prstGeom>
          <a:solidFill>
            <a:srgbClr val="86899C"/>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b">
            <a:normAutofit/>
          </a:bodyPr>
          <a:lstStyle>
            <a:lvl1pPr algn="l" defTabSz="520779">
              <a:defRPr sz="4374">
                <a:solidFill>
                  <a:srgbClr val="FFFFFF"/>
                </a:solidFill>
                <a:latin typeface="+mj-lt"/>
                <a:ea typeface="+mj-ea"/>
                <a:cs typeface="+mj-cs"/>
                <a:sym typeface="Helvetica Neue"/>
              </a:defRPr>
            </a:lvl1pPr>
          </a:lstStyle>
          <a:p>
            <a:r>
              <a:rPr sz="1777" b="1" dirty="0"/>
              <a:t>C</a:t>
            </a:r>
            <a:r>
              <a:rPr lang="en-US" sz="1777" b="1" dirty="0"/>
              <a:t>ity of Utrecht: 70.000 new houses</a:t>
            </a:r>
            <a:endParaRPr sz="1777" b="1" dirty="0"/>
          </a:p>
        </p:txBody>
      </p:sp>
    </p:spTree>
    <p:extLst>
      <p:ext uri="{BB962C8B-B14F-4D97-AF65-F5344CB8AC3E}">
        <p14:creationId xmlns:p14="http://schemas.microsoft.com/office/powerpoint/2010/main" val="2281614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63030F-1D60-447D-9273-6EB8E7FA97C1}"/>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77CF5893-CC45-4F03-B72F-7BF543844BE7}"/>
              </a:ext>
            </a:extLst>
          </p:cNvPr>
          <p:cNvSpPr>
            <a:spLocks noGrp="1"/>
          </p:cNvSpPr>
          <p:nvPr>
            <p:ph sz="half" idx="1"/>
          </p:nvPr>
        </p:nvSpPr>
        <p:spPr/>
        <p:txBody>
          <a:bodyPr/>
          <a:lstStyle/>
          <a:p>
            <a:endParaRPr lang="nl-NL"/>
          </a:p>
        </p:txBody>
      </p:sp>
      <p:sp>
        <p:nvSpPr>
          <p:cNvPr id="4" name="Tijdelijke aanduiding voor inhoud 3">
            <a:extLst>
              <a:ext uri="{FF2B5EF4-FFF2-40B4-BE49-F238E27FC236}">
                <a16:creationId xmlns:a16="http://schemas.microsoft.com/office/drawing/2014/main" id="{1DBFA158-3F5A-486F-B635-F919BC4AB43A}"/>
              </a:ext>
            </a:extLst>
          </p:cNvPr>
          <p:cNvSpPr>
            <a:spLocks noGrp="1"/>
          </p:cNvSpPr>
          <p:nvPr>
            <p:ph sz="half" idx="2"/>
          </p:nvPr>
        </p:nvSpPr>
        <p:spPr/>
        <p:txBody>
          <a:bodyPr/>
          <a:lstStyle/>
          <a:p>
            <a:endParaRPr lang="nl-NL"/>
          </a:p>
        </p:txBody>
      </p:sp>
      <p:sp>
        <p:nvSpPr>
          <p:cNvPr id="5" name="Tijdelijke aanduiding voor dianummer 4">
            <a:extLst>
              <a:ext uri="{FF2B5EF4-FFF2-40B4-BE49-F238E27FC236}">
                <a16:creationId xmlns:a16="http://schemas.microsoft.com/office/drawing/2014/main" id="{DF334CFC-72F2-4E76-91E1-B551FA741E46}"/>
              </a:ext>
            </a:extLst>
          </p:cNvPr>
          <p:cNvSpPr>
            <a:spLocks noGrp="1"/>
          </p:cNvSpPr>
          <p:nvPr>
            <p:ph type="sldNum" sz="quarter" idx="12"/>
          </p:nvPr>
        </p:nvSpPr>
        <p:spPr/>
        <p:txBody>
          <a:bodyPr/>
          <a:lstStyle/>
          <a:p>
            <a:fld id="{F334C077-9C5B-434F-82B8-A21AA519E5F7}" type="slidenum">
              <a:rPr lang="nl-NL" smtClean="0"/>
              <a:t>5</a:t>
            </a:fld>
            <a:endParaRPr lang="nl-NL"/>
          </a:p>
        </p:txBody>
      </p:sp>
      <p:pic>
        <p:nvPicPr>
          <p:cNvPr id="6" name="image1.jpeg">
            <a:extLst>
              <a:ext uri="{FF2B5EF4-FFF2-40B4-BE49-F238E27FC236}">
                <a16:creationId xmlns:a16="http://schemas.microsoft.com/office/drawing/2014/main" id="{3B4C74A8-76B2-48CB-93C1-AB8D129F3CC5}"/>
              </a:ext>
            </a:extLst>
          </p:cNvPr>
          <p:cNvPicPr>
            <a:picLocks noChangeAspect="1"/>
          </p:cNvPicPr>
          <p:nvPr/>
        </p:nvPicPr>
        <p:blipFill>
          <a:blip r:embed="rId2"/>
          <a:stretch>
            <a:fillRect/>
          </a:stretch>
        </p:blipFill>
        <p:spPr>
          <a:xfrm>
            <a:off x="0" y="0"/>
            <a:ext cx="9906000" cy="7434144"/>
          </a:xfrm>
          <a:prstGeom prst="rect">
            <a:avLst/>
          </a:prstGeom>
          <a:ln w="12700">
            <a:miter lim="400000"/>
          </a:ln>
          <a:effectLst>
            <a:outerShdw blurRad="127000" dist="76200" dir="2700000" rotWithShape="0">
              <a:srgbClr val="000000">
                <a:alpha val="75000"/>
              </a:srgbClr>
            </a:outerShdw>
            <a:reflection stA="50000" endPos="40000" dir="5400000" sy="-100000" algn="bl" rotWithShape="0"/>
          </a:effectLst>
        </p:spPr>
      </p:pic>
    </p:spTree>
    <p:extLst>
      <p:ext uri="{BB962C8B-B14F-4D97-AF65-F5344CB8AC3E}">
        <p14:creationId xmlns:p14="http://schemas.microsoft.com/office/powerpoint/2010/main" val="31942776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238" y="0"/>
            <a:ext cx="9903523"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2" descr="Gerelateerde afbeelding">
            <a:extLst>
              <a:ext uri="{FF2B5EF4-FFF2-40B4-BE49-F238E27FC236}">
                <a16:creationId xmlns:a16="http://schemas.microsoft.com/office/drawing/2014/main" id="{A2D351CC-2334-428F-8117-BB8B2C958367}"/>
              </a:ext>
            </a:extLst>
          </p:cNvPr>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r="3567" b="2"/>
          <a:stretch/>
        </p:blipFill>
        <p:spPr bwMode="auto">
          <a:xfrm>
            <a:off x="20" y="1282"/>
            <a:ext cx="9905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4" name="Tijdelijke aanduiding voor dianummer 3">
            <a:extLst>
              <a:ext uri="{FF2B5EF4-FFF2-40B4-BE49-F238E27FC236}">
                <a16:creationId xmlns:a16="http://schemas.microsoft.com/office/drawing/2014/main" id="{B9222D47-7C3F-40CB-9FD1-164FDCCF10F8}"/>
              </a:ext>
            </a:extLst>
          </p:cNvPr>
          <p:cNvSpPr>
            <a:spLocks noGrp="1"/>
          </p:cNvSpPr>
          <p:nvPr>
            <p:ph type="sldNum" sz="quarter" idx="12"/>
          </p:nvPr>
        </p:nvSpPr>
        <p:spPr>
          <a:xfrm>
            <a:off x="6996112" y="6356350"/>
            <a:ext cx="2228850" cy="365125"/>
          </a:xfrm>
        </p:spPr>
        <p:txBody>
          <a:bodyPr vert="horz" lIns="91440" tIns="45720" rIns="91440" bIns="45720" rtlCol="0" anchor="ctr">
            <a:normAutofit/>
          </a:bodyPr>
          <a:lstStyle/>
          <a:p>
            <a:pPr defTabSz="914400">
              <a:spcAft>
                <a:spcPts val="600"/>
              </a:spcAft>
            </a:pPr>
            <a:fld id="{F334C077-9C5B-434F-82B8-A21AA519E5F7}" type="slidenum">
              <a:rPr lang="en-US">
                <a:solidFill>
                  <a:srgbClr val="FFFFFF"/>
                </a:solidFill>
              </a:rPr>
              <a:pPr defTabSz="914400">
                <a:spcAft>
                  <a:spcPts val="600"/>
                </a:spcAft>
              </a:pPr>
              <a:t>7</a:t>
            </a:fld>
            <a:endParaRPr lang="en-US">
              <a:solidFill>
                <a:srgbClr val="FFFFFF"/>
              </a:solidFill>
            </a:endParaRPr>
          </a:p>
        </p:txBody>
      </p:sp>
    </p:spTree>
    <p:extLst>
      <p:ext uri="{BB962C8B-B14F-4D97-AF65-F5344CB8AC3E}">
        <p14:creationId xmlns:p14="http://schemas.microsoft.com/office/powerpoint/2010/main" val="22562313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sp>
        <p:nvSpPr>
          <p:cNvPr id="3" name="Tijdelijke aanduiding voor tekst 2"/>
          <p:cNvSpPr>
            <a:spLocks noGrp="1"/>
          </p:cNvSpPr>
          <p:nvPr>
            <p:ph type="body" idx="1"/>
          </p:nvPr>
        </p:nvSpPr>
        <p:spPr/>
        <p:txBody>
          <a:bodyPr/>
          <a:lstStyle/>
          <a:p>
            <a:endParaRPr lang="nl-NL"/>
          </a:p>
        </p:txBody>
      </p:sp>
      <p:pic>
        <p:nvPicPr>
          <p:cNvPr id="4" name="Tijdelijke aanduiding voor inhoud 8" descr="Afbeelding met lucht, buiten, bus, weg&#10;&#10;Automatisch gegenereerde beschrijving">
            <a:extLst>
              <a:ext uri="{FF2B5EF4-FFF2-40B4-BE49-F238E27FC236}">
                <a16:creationId xmlns:a16="http://schemas.microsoft.com/office/drawing/2014/main" id="{EF801D35-D8A5-4AD5-94A6-25DAC21E0B2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906000" cy="6065477"/>
          </a:xfrm>
          <a:prstGeom prst="rect">
            <a:avLst/>
          </a:prstGeom>
        </p:spPr>
      </p:pic>
      <p:sp>
        <p:nvSpPr>
          <p:cNvPr id="5" name="Shape 526"/>
          <p:cNvSpPr txBox="1">
            <a:spLocks/>
          </p:cNvSpPr>
          <p:nvPr/>
        </p:nvSpPr>
        <p:spPr>
          <a:xfrm>
            <a:off x="139720" y="792523"/>
            <a:ext cx="9626023" cy="833900"/>
          </a:xfrm>
          <a:prstGeom prst="rect">
            <a:avLst/>
          </a:prstGeom>
        </p:spPr>
        <p:txBody>
          <a:bodyPr vert="horz" lIns="0" tIns="0" rIns="0" bIns="0" rtlCol="0" anchor="ctr">
            <a:normAutofit fontScale="97500" lnSpcReduction="10000"/>
          </a:bodyPr>
          <a:lstStyle>
            <a:lvl1pPr algn="l" defTabSz="1295400" rtl="0" eaLnBrk="1" latinLnBrk="0" hangingPunct="1">
              <a:spcBef>
                <a:spcPct val="0"/>
              </a:spcBef>
              <a:buNone/>
              <a:defRPr sz="5500" b="1" kern="1200">
                <a:solidFill>
                  <a:srgbClr val="FFFFFF"/>
                </a:solidFill>
                <a:uFill>
                  <a:solidFill>
                    <a:srgbClr val="444444"/>
                  </a:solidFill>
                </a:uFill>
                <a:latin typeface="Helvetica"/>
                <a:ea typeface="Helvetica"/>
                <a:cs typeface="Helvetica"/>
                <a:sym typeface="Helvetica"/>
              </a:defRPr>
            </a:lvl1pPr>
          </a:lstStyle>
          <a:p>
            <a:endParaRPr lang="en-US" sz="5958" dirty="0"/>
          </a:p>
        </p:txBody>
      </p:sp>
    </p:spTree>
    <p:extLst>
      <p:ext uri="{BB962C8B-B14F-4D97-AF65-F5344CB8AC3E}">
        <p14:creationId xmlns:p14="http://schemas.microsoft.com/office/powerpoint/2010/main" val="32539155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 name="Shape 524"/>
          <p:cNvSpPr/>
          <p:nvPr/>
        </p:nvSpPr>
        <p:spPr>
          <a:xfrm>
            <a:off x="-30956" y="598224"/>
            <a:ext cx="10007468" cy="5664725"/>
          </a:xfrm>
          <a:prstGeom prst="rect">
            <a:avLst/>
          </a:prstGeom>
          <a:solidFill>
            <a:srgbClr val="09B1DC"/>
          </a:solidFill>
          <a:ln w="12700">
            <a:miter lim="400000"/>
          </a:ln>
          <a:effectLst>
            <a:outerShdw blurRad="38100" dist="25400" dir="5400000" rotWithShape="0">
              <a:srgbClr val="000000">
                <a:alpha val="50000"/>
              </a:srgbClr>
            </a:outerShdw>
          </a:effectLst>
        </p:spPr>
        <p:txBody>
          <a:bodyPr lIns="20638" tIns="20638" rIns="20638" bIns="20638" anchor="ctr"/>
          <a:lstStyle/>
          <a:p>
            <a:pPr defTabSz="355986">
              <a:defRPr sz="6000">
                <a:solidFill>
                  <a:srgbClr val="FFFFFF"/>
                </a:solidFill>
                <a:effectLst>
                  <a:outerShdw blurRad="38100" dist="12700" dir="5400000" rotWithShape="0">
                    <a:srgbClr val="000000">
                      <a:alpha val="50000"/>
                    </a:srgbClr>
                  </a:outerShdw>
                </a:effectLst>
              </a:defRPr>
            </a:pPr>
            <a:endParaRPr sz="2437"/>
          </a:p>
        </p:txBody>
      </p:sp>
      <p:pic>
        <p:nvPicPr>
          <p:cNvPr id="2" name="Afbeelding 1" descr="Conjunctuur van SmartCharg V3-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512" y="642938"/>
            <a:ext cx="9906000" cy="5572125"/>
          </a:xfrm>
          <a:prstGeom prst="rect">
            <a:avLst/>
          </a:prstGeom>
        </p:spPr>
      </p:pic>
      <p:sp>
        <p:nvSpPr>
          <p:cNvPr id="525" name="Shape 525"/>
          <p:cNvSpPr>
            <a:spLocks noGrp="1"/>
          </p:cNvSpPr>
          <p:nvPr>
            <p:ph type="sldNum" sz="quarter" idx="4294967295"/>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t>9</a:t>
            </a:fld>
            <a:endParaRPr/>
          </a:p>
        </p:txBody>
      </p:sp>
      <p:sp>
        <p:nvSpPr>
          <p:cNvPr id="526" name="Shape 526"/>
          <p:cNvSpPr>
            <a:spLocks noGrp="1"/>
          </p:cNvSpPr>
          <p:nvPr>
            <p:ph type="title" idx="4294967295"/>
          </p:nvPr>
        </p:nvSpPr>
        <p:spPr>
          <a:xfrm>
            <a:off x="350489" y="892506"/>
            <a:ext cx="9626023" cy="833900"/>
          </a:xfrm>
          <a:prstGeom prst="rect">
            <a:avLst/>
          </a:prstGeom>
        </p:spPr>
        <p:txBody>
          <a:bodyPr vert="horz" lIns="0" tIns="0" rIns="0" bIns="0" rtlCol="0" anchor="ctr">
            <a:normAutofit/>
          </a:bodyPr>
          <a:lstStyle>
            <a:lvl1pPr algn="l" defTabSz="1295400">
              <a:defRPr sz="5500" b="1">
                <a:solidFill>
                  <a:srgbClr val="FFFFFF"/>
                </a:solidFill>
                <a:uFill>
                  <a:solidFill>
                    <a:srgbClr val="444444"/>
                  </a:solidFill>
                </a:uFill>
                <a:latin typeface="Helvetica"/>
                <a:ea typeface="Helvetica"/>
                <a:cs typeface="Helvetica"/>
                <a:sym typeface="Helvetica"/>
              </a:defRPr>
            </a:lvl1pPr>
          </a:lstStyle>
          <a:p>
            <a:r>
              <a:rPr lang="en-US" dirty="0"/>
              <a:t>The </a:t>
            </a:r>
            <a:r>
              <a:rPr dirty="0" err="1"/>
              <a:t>effe</a:t>
            </a:r>
            <a:r>
              <a:rPr lang="nl-NL" dirty="0"/>
              <a:t>c</a:t>
            </a:r>
            <a:r>
              <a:rPr dirty="0"/>
              <a:t>t </a:t>
            </a:r>
            <a:r>
              <a:rPr lang="nl-NL" dirty="0"/>
              <a:t>of </a:t>
            </a:r>
            <a:r>
              <a:rPr dirty="0"/>
              <a:t>Smart Charging</a:t>
            </a:r>
          </a:p>
        </p:txBody>
      </p:sp>
      <p:sp>
        <p:nvSpPr>
          <p:cNvPr id="6" name="Shape 526"/>
          <p:cNvSpPr txBox="1">
            <a:spLocks/>
          </p:cNvSpPr>
          <p:nvPr/>
        </p:nvSpPr>
        <p:spPr>
          <a:xfrm>
            <a:off x="350489" y="5247395"/>
            <a:ext cx="9626023" cy="833900"/>
          </a:xfrm>
          <a:prstGeom prst="rect">
            <a:avLst/>
          </a:prstGeom>
        </p:spPr>
        <p:txBody>
          <a:bodyPr vert="horz" lIns="0" tIns="0" rIns="0" bIns="0" rtlCol="0" anchor="ctr">
            <a:normAutofit fontScale="97500"/>
          </a:bodyPr>
          <a:lstStyle>
            <a:lvl1pPr algn="l" defTabSz="1295400" rtl="0" eaLnBrk="1" latinLnBrk="0" hangingPunct="1">
              <a:spcBef>
                <a:spcPct val="0"/>
              </a:spcBef>
              <a:buNone/>
              <a:defRPr sz="5500" b="1" kern="1200">
                <a:solidFill>
                  <a:srgbClr val="FFFFFF"/>
                </a:solidFill>
                <a:uFill>
                  <a:solidFill>
                    <a:srgbClr val="444444"/>
                  </a:solidFill>
                </a:uFill>
                <a:latin typeface="Helvetica"/>
                <a:ea typeface="Helvetica"/>
                <a:cs typeface="Helvetica"/>
                <a:sym typeface="Helvetica"/>
              </a:defRPr>
            </a:lvl1pPr>
          </a:lstStyle>
          <a:p>
            <a:pPr algn="ctr"/>
            <a:endParaRPr lang="en-US" sz="3467" dirty="0"/>
          </a:p>
        </p:txBody>
      </p:sp>
      <p:pic>
        <p:nvPicPr>
          <p:cNvPr id="8" name="Afbeelding 7"/>
          <p:cNvPicPr>
            <a:picLocks noChangeAspect="1"/>
          </p:cNvPicPr>
          <p:nvPr/>
        </p:nvPicPr>
        <p:blipFill rotWithShape="1">
          <a:blip r:embed="rId4"/>
          <a:srcRect l="45000" t="60282" r="41046" b="19247"/>
          <a:stretch/>
        </p:blipFill>
        <p:spPr>
          <a:xfrm flipV="1">
            <a:off x="6668574" y="1975975"/>
            <a:ext cx="2764466" cy="427759"/>
          </a:xfrm>
          <a:prstGeom prst="rect">
            <a:avLst/>
          </a:prstGeom>
        </p:spPr>
      </p:pic>
      <p:pic>
        <p:nvPicPr>
          <p:cNvPr id="9" name="Afbeelding 8"/>
          <p:cNvPicPr>
            <a:picLocks noChangeAspect="1"/>
          </p:cNvPicPr>
          <p:nvPr/>
        </p:nvPicPr>
        <p:blipFill rotWithShape="1">
          <a:blip r:embed="rId4"/>
          <a:srcRect l="45000" t="60282" r="41046" b="19247"/>
          <a:stretch/>
        </p:blipFill>
        <p:spPr>
          <a:xfrm flipV="1">
            <a:off x="6833674" y="3232413"/>
            <a:ext cx="2764466" cy="427759"/>
          </a:xfrm>
          <a:prstGeom prst="rect">
            <a:avLst/>
          </a:prstGeom>
        </p:spPr>
      </p:pic>
      <p:sp>
        <p:nvSpPr>
          <p:cNvPr id="3" name="Tekstvak 2"/>
          <p:cNvSpPr txBox="1"/>
          <p:nvPr/>
        </p:nvSpPr>
        <p:spPr>
          <a:xfrm>
            <a:off x="7162374" y="3326946"/>
            <a:ext cx="1883849" cy="392415"/>
          </a:xfrm>
          <a:prstGeom prst="rect">
            <a:avLst/>
          </a:prstGeom>
          <a:noFill/>
        </p:spPr>
        <p:txBody>
          <a:bodyPr wrap="none" rtlCol="0">
            <a:spAutoFit/>
          </a:bodyPr>
          <a:lstStyle/>
          <a:p>
            <a:r>
              <a:rPr lang="nl-NL" sz="1950" b="1" dirty="0" err="1"/>
              <a:t>Unbalanced</a:t>
            </a:r>
            <a:r>
              <a:rPr lang="nl-NL" sz="1950" b="1" dirty="0"/>
              <a:t> </a:t>
            </a:r>
            <a:r>
              <a:rPr lang="nl-NL" sz="1950" b="1" dirty="0" err="1"/>
              <a:t>grid</a:t>
            </a:r>
            <a:endParaRPr lang="nl-NL" sz="1950" b="1" dirty="0"/>
          </a:p>
        </p:txBody>
      </p:sp>
    </p:spTree>
    <p:extLst>
      <p:ext uri="{BB962C8B-B14F-4D97-AF65-F5344CB8AC3E}">
        <p14:creationId xmlns:p14="http://schemas.microsoft.com/office/powerpoint/2010/main" val="2957573907"/>
      </p:ext>
    </p:extLst>
  </p:cSld>
  <p:clrMapOvr>
    <a:masterClrMapping/>
  </p:clrMapOvr>
  <p:transition spd="slow" advTm="90753"/>
</p:sld>
</file>

<file path=ppt/theme/theme1.xml><?xml version="1.0" encoding="utf-8"?>
<a:theme xmlns:a="http://schemas.openxmlformats.org/drawingml/2006/main" name="Kantoorthema">
  <a:themeElements>
    <a:clrScheme name="Kantoorthem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antoorth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6316E070CD74745A270E5C6095D7593" ma:contentTypeVersion="14" ma:contentTypeDescription="Create a new document." ma:contentTypeScope="" ma:versionID="7f8e0e81152af4a169565fa383d32e92">
  <xsd:schema xmlns:xsd="http://www.w3.org/2001/XMLSchema" xmlns:xs="http://www.w3.org/2001/XMLSchema" xmlns:p="http://schemas.microsoft.com/office/2006/metadata/properties" xmlns:ns3="cd82daa5-fff0-458d-83e1-ac95f1333e1c" xmlns:ns4="208f97bc-75be-4a87-bd01-4bca428244d4" targetNamespace="http://schemas.microsoft.com/office/2006/metadata/properties" ma:root="true" ma:fieldsID="2fd9ca93d6ab42a64f454116143c1ffa" ns3:_="" ns4:_="">
    <xsd:import namespace="cd82daa5-fff0-458d-83e1-ac95f1333e1c"/>
    <xsd:import namespace="208f97bc-75be-4a87-bd01-4bca428244d4"/>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DateTaken" minOccurs="0"/>
                <xsd:element ref="ns3:MediaServiceLocation" minOccurs="0"/>
                <xsd:element ref="ns3:MediaServiceOCR" minOccurs="0"/>
                <xsd:element ref="ns3:MediaServiceAutoKeyPoints" minOccurs="0"/>
                <xsd:element ref="ns3:MediaServiceKeyPoints" minOccurs="0"/>
                <xsd:element ref="ns3:MediaServiceGenerationTime" minOccurs="0"/>
                <xsd:element ref="ns3:MediaServiceEventHashCode" minOccurs="0"/>
                <xsd:element ref="ns4:SharedWithUsers" minOccurs="0"/>
                <xsd:element ref="ns4:SharedWithDetails" minOccurs="0"/>
                <xsd:element ref="ns4:SharingHintHash"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d82daa5-fff0-458d-83e1-ac95f1333e1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Location" ma:index="12" nillable="true" ma:displayName="MediaServiceLocation" ma:internalName="MediaServiceLocation"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08f97bc-75be-4a87-bd01-4bca428244d4"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1B68BD3-F009-4EE0-A07A-65562E13691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d82daa5-fff0-458d-83e1-ac95f1333e1c"/>
    <ds:schemaRef ds:uri="208f97bc-75be-4a87-bd01-4bca428244d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3CE7670-3AB5-4476-B075-009010E5FB7F}">
  <ds:schemaRefs>
    <ds:schemaRef ds:uri="http://schemas.microsoft.com/sharepoint/v3/contenttype/forms"/>
  </ds:schemaRefs>
</ds:datastoreItem>
</file>

<file path=customXml/itemProps3.xml><?xml version="1.0" encoding="utf-8"?>
<ds:datastoreItem xmlns:ds="http://schemas.openxmlformats.org/officeDocument/2006/customXml" ds:itemID="{54F0C85F-F70C-4FE3-8851-E878C02A57E0}">
  <ds:schemaRefs>
    <ds:schemaRef ds:uri="cd82daa5-fff0-458d-83e1-ac95f1333e1c"/>
    <ds:schemaRef ds:uri="http://purl.org/dc/terms/"/>
    <ds:schemaRef ds:uri="208f97bc-75be-4a87-bd01-4bca428244d4"/>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schemas.openxmlformats.org/package/2006/metadata/core-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241</Words>
  <Application>Microsoft Macintosh PowerPoint</Application>
  <PresentationFormat>A4 Paper (210x297 mm)</PresentationFormat>
  <Paragraphs>38</Paragraphs>
  <Slides>20</Slides>
  <Notes>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20</vt:i4>
      </vt:variant>
    </vt:vector>
  </HeadingPairs>
  <TitlesOfParts>
    <vt:vector size="29" baseType="lpstr">
      <vt:lpstr>Arial</vt:lpstr>
      <vt:lpstr>Calibri</vt:lpstr>
      <vt:lpstr>Calibri Light</vt:lpstr>
      <vt:lpstr>Continuum Bold</vt:lpstr>
      <vt:lpstr>Continuum Light</vt:lpstr>
      <vt:lpstr>Continuum Medium</vt:lpstr>
      <vt:lpstr>Helvetica</vt:lpstr>
      <vt:lpstr>Verdana</vt:lpstr>
      <vt:lpstr>Kantoorthema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effect of Smart Charging</vt:lpstr>
      <vt:lpstr>Regional approach</vt:lpstr>
      <vt:lpstr>PowerPoint Presentation</vt:lpstr>
      <vt:lpstr>PowerPoint Presentation</vt:lpstr>
      <vt:lpstr>PowerPoint Presentation</vt:lpstr>
      <vt:lpstr>PowerPoint Presentation</vt:lpstr>
      <vt:lpstr>Innovative solutions Data analytics</vt:lpstr>
      <vt:lpstr>PowerPoint Presentation</vt:lpstr>
      <vt:lpstr>Standardisatie</vt:lpstr>
      <vt:lpstr>PowerPoint Presentation</vt:lpstr>
      <vt:lpstr>PowerPoint Presentation</vt:lpstr>
      <vt:lpstr>Thanks!  baerte.de.brey@elaad.nl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Jaarplan ElaadNL 2019</dc:title>
  <dc:creator>Lotte Gardien</dc:creator>
  <cp:lastModifiedBy>Primoz Lemez</cp:lastModifiedBy>
  <cp:revision>224</cp:revision>
  <dcterms:created xsi:type="dcterms:W3CDTF">2018-09-04T13:24:02Z</dcterms:created>
  <dcterms:modified xsi:type="dcterms:W3CDTF">2023-11-13T20:27:42Z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0x01010066316E070CD74745A270E5C6095D7593</vt:lpwstr>
  </property>
  <property fmtid="{D5CDD505-2E9C-101B-9397-08002B2CF9AE}" pid="3" name="MSIP_Label_89999a2b-9a21-4e6e-bf76-863fcb82bc91_Enabled">
    <vt:lpwstr>true</vt:lpwstr>
  </property>
  <property fmtid="{D5CDD505-2E9C-101B-9397-08002B2CF9AE}" pid="4" name="MSIP_Label_89999a2b-9a21-4e6e-bf76-863fcb82bc91_SetDate">
    <vt:lpwstr>2022-06-20T22:05:57Z</vt:lpwstr>
  </property>
  <property fmtid="{D5CDD505-2E9C-101B-9397-08002B2CF9AE}" pid="5" name="MSIP_Label_89999a2b-9a21-4e6e-bf76-863fcb82bc91_Method">
    <vt:lpwstr>Standard</vt:lpwstr>
  </property>
  <property fmtid="{D5CDD505-2E9C-101B-9397-08002B2CF9AE}" pid="6" name="MSIP_Label_89999a2b-9a21-4e6e-bf76-863fcb82bc91_Name">
    <vt:lpwstr>Intern</vt:lpwstr>
  </property>
  <property fmtid="{D5CDD505-2E9C-101B-9397-08002B2CF9AE}" pid="7" name="MSIP_Label_89999a2b-9a21-4e6e-bf76-863fcb82bc91_SiteId">
    <vt:lpwstr>40ce6286-0e4a-4500-8bb1-bf46447c5f7f</vt:lpwstr>
  </property>
  <property fmtid="{D5CDD505-2E9C-101B-9397-08002B2CF9AE}" pid="8" name="MSIP_Label_89999a2b-9a21-4e6e-bf76-863fcb82bc91_ActionId">
    <vt:lpwstr>8266a172-27f2-4449-938c-4b4eb24f12de</vt:lpwstr>
  </property>
  <property fmtid="{D5CDD505-2E9C-101B-9397-08002B2CF9AE}" pid="9" name="MSIP_Label_89999a2b-9a21-4e6e-bf76-863fcb82bc91_ContentBits">
    <vt:lpwstr>0</vt:lpwstr>
  </property>
  <property fmtid="{D5CDD505-2E9C-101B-9397-08002B2CF9AE}" pid="10" name="StdDataClassificatie">
    <vt:lpwstr>Intern</vt:lpwstr>
  </property>
  <property fmtid="{D5CDD505-2E9C-101B-9397-08002B2CF9AE}" pid="11" name="StdDataClassificatieDoelgroep">
    <vt:lpwstr/>
  </property>
</Properties>
</file>