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57" r:id="rId3"/>
    <p:sldId id="406" r:id="rId4"/>
    <p:sldId id="369" r:id="rId5"/>
    <p:sldId id="370" r:id="rId6"/>
    <p:sldId id="371" r:id="rId7"/>
    <p:sldId id="374" r:id="rId8"/>
    <p:sldId id="358" r:id="rId9"/>
    <p:sldId id="359" r:id="rId10"/>
    <p:sldId id="261" r:id="rId11"/>
    <p:sldId id="418" r:id="rId12"/>
    <p:sldId id="408" r:id="rId13"/>
    <p:sldId id="393" r:id="rId14"/>
    <p:sldId id="368" r:id="rId15"/>
    <p:sldId id="375" r:id="rId16"/>
    <p:sldId id="376" r:id="rId17"/>
    <p:sldId id="377" r:id="rId18"/>
    <p:sldId id="259" r:id="rId19"/>
    <p:sldId id="360" r:id="rId20"/>
    <p:sldId id="378" r:id="rId21"/>
    <p:sldId id="436" r:id="rId22"/>
    <p:sldId id="379" r:id="rId23"/>
    <p:sldId id="260" r:id="rId24"/>
    <p:sldId id="389" r:id="rId25"/>
    <p:sldId id="390" r:id="rId26"/>
    <p:sldId id="380" r:id="rId27"/>
    <p:sldId id="268" r:id="rId28"/>
    <p:sldId id="438" r:id="rId29"/>
    <p:sldId id="437" r:id="rId30"/>
    <p:sldId id="270" r:id="rId31"/>
    <p:sldId id="421" r:id="rId32"/>
    <p:sldId id="411" r:id="rId33"/>
    <p:sldId id="410" r:id="rId34"/>
    <p:sldId id="432" r:id="rId35"/>
    <p:sldId id="413" r:id="rId36"/>
    <p:sldId id="392" r:id="rId37"/>
    <p:sldId id="271" r:id="rId38"/>
    <p:sldId id="414" r:id="rId39"/>
    <p:sldId id="341" r:id="rId40"/>
    <p:sldId id="384" r:id="rId41"/>
    <p:sldId id="343" r:id="rId42"/>
    <p:sldId id="326" r:id="rId43"/>
    <p:sldId id="383" r:id="rId44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B3838"/>
    <a:srgbClr val="172C51"/>
    <a:srgbClr val="76D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8560"/>
  </p:normalViewPr>
  <p:slideViewPr>
    <p:cSldViewPr snapToGrid="0">
      <p:cViewPr varScale="1">
        <p:scale>
          <a:sx n="83" d="100"/>
          <a:sy n="83" d="100"/>
        </p:scale>
        <p:origin x="16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40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13FC5-1A3D-754E-955A-35EA4D2560D6}" type="datetimeFigureOut">
              <a:rPr lang="en-SI" smtClean="0"/>
              <a:t>15/11/2023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A3670-4CFA-7542-807C-3244AD4BDC31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6279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Organizacije, ki ne pomagajo potrošnikom in lastnikom. Zato tudi napredek ni tako hiter, kot bi moral biti!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2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16967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</a:t>
            </a:r>
            <a:r>
              <a:rPr lang="en-SI" dirty="0"/>
              <a:t>o drugi strani pa obstajajo tako enostavne rešitvevrednostne kartice (alla PayPal), bančne kartice (kot bankomati), plačilo na bencinskem servisu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I" dirty="0"/>
              <a:t>Zakaj pri Tesli ni težav? Priključiš in deluje. Še niti enkrat nisem imel težav s Teslo!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14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150962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Premajhne investicije v električno omrežje</a:t>
            </a:r>
          </a:p>
          <a:p>
            <a:r>
              <a:rPr lang="en-GB" dirty="0" err="1"/>
              <a:t>Š</a:t>
            </a:r>
            <a:r>
              <a:rPr lang="en-SI" dirty="0"/>
              <a:t>e vedno jim čas teče na 10 let!</a:t>
            </a:r>
          </a:p>
          <a:p>
            <a:pPr lvl="1"/>
            <a:r>
              <a:rPr lang="en-SI" dirty="0"/>
              <a:t>(kje je bila e-mobilnost pred desetimi leti?! Tesla S je šele začela svoj pohod v Evropi, danes pa je Tesla Y najbolje prodajan avto v Evropi.)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17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228337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Premajhne investicije v električno omrežje</a:t>
            </a:r>
          </a:p>
          <a:p>
            <a:r>
              <a:rPr lang="en-GB" dirty="0" err="1"/>
              <a:t>Š</a:t>
            </a:r>
            <a:r>
              <a:rPr lang="en-SI" dirty="0"/>
              <a:t>e vedno jim čas teče na 10 let!</a:t>
            </a:r>
          </a:p>
          <a:p>
            <a:pPr lvl="1"/>
            <a:r>
              <a:rPr lang="en-SI" dirty="0"/>
              <a:t>(kje je bila e-mobilnost pred desetimi leti?! Tesla S je šele začela svoj pohod v Evropi, danes pa je Tesla Y najbolje prodajan avto v Evropi.)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18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99383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sz="2400" dirty="0"/>
              <a:t>Pametno polnjenje, V2X, če rabim jaz, V2G v primeru nuje. Ampak pametno polnjenje ne po sistemu Primož polni pametno; ampak mora biti to samodejno!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19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383634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sz="2400" dirty="0"/>
              <a:t>V2G je dobra rešitev samo za:</a:t>
            </a:r>
          </a:p>
          <a:p>
            <a:pPr lvl="1"/>
            <a:r>
              <a:rPr lang="en-GB" sz="2400" dirty="0"/>
              <a:t>U</a:t>
            </a:r>
            <a:r>
              <a:rPr lang="en-SI" sz="2400" dirty="0"/>
              <a:t>pravljalce električnega omrežja</a:t>
            </a:r>
          </a:p>
          <a:p>
            <a:pPr lvl="1"/>
            <a:r>
              <a:rPr lang="en-GB" sz="2400" dirty="0"/>
              <a:t>Z</a:t>
            </a:r>
            <a:r>
              <a:rPr lang="en-SI" sz="2400" dirty="0"/>
              <a:t>a avtomobilsko industrijo</a:t>
            </a:r>
          </a:p>
          <a:p>
            <a:r>
              <a:rPr lang="en-GB" sz="2400" dirty="0"/>
              <a:t>N</a:t>
            </a:r>
            <a:r>
              <a:rPr lang="en-SI" sz="2400" dirty="0"/>
              <a:t>ikakor pa (po mojem mnenju) ni dobra rešitev za uporabnike.</a:t>
            </a:r>
          </a:p>
          <a:p>
            <a:r>
              <a:rPr lang="en-SI" sz="2400" dirty="0"/>
              <a:t>Odlično je pametno polnjenje; ne Primož polni pametno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I" sz="1200" dirty="0"/>
              <a:t>V primeru naravnih nesreč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V</a:t>
            </a:r>
            <a:r>
              <a:rPr lang="en-SI" sz="1200" dirty="0"/>
              <a:t> primeru vremenskih ujem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V</a:t>
            </a:r>
            <a:r>
              <a:rPr lang="en-SI" sz="1200" dirty="0"/>
              <a:t> primeru, ko sam potrebujem električno energijo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20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81025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sz="2400" dirty="0"/>
              <a:t>Pametno polnjenje, V2X, če rabim jaz, V2G v primeru nuje. Ampak pametno polnjenje ne po sistemu Primož polni pametno; ampak mora biti to samodejno!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21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30679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Zaostajajo za vsemi (Amerika, Kitajska, Koreja in delno za Japonsko)</a:t>
            </a:r>
          </a:p>
          <a:p>
            <a:r>
              <a:rPr lang="en-SI" dirty="0"/>
              <a:t>Največji priblem je, da v Evropi nimamo elektronske industrije, tako softverske, kot hardverske (problem s čipi)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23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92023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Zaostajajo za vsemi (Amerika, Kitajska, Koreja in delno za Japonsko)</a:t>
            </a:r>
          </a:p>
          <a:p>
            <a:r>
              <a:rPr lang="en-SI" dirty="0"/>
              <a:t>Največji priblem je, da v Evropi nimamo elektronske industrije, tako softverske, kot hardverske (problem s čipi)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24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0351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Zaostajajo za vsemi (Amerika, Kitajska, Koreja in delno za Japonsko)</a:t>
            </a:r>
          </a:p>
          <a:p>
            <a:r>
              <a:rPr lang="en-SI" dirty="0"/>
              <a:t>Največji priblem je, da v Evropi nimamo elektronske industrije, tako softverske, kot hardverske (problem s čipi)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25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20000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Kako</a:t>
            </a:r>
            <a:r>
              <a:rPr lang="en-GB" dirty="0"/>
              <a:t> so </a:t>
            </a:r>
            <a:r>
              <a:rPr lang="en-GB" dirty="0" err="1"/>
              <a:t>prišli</a:t>
            </a:r>
            <a:r>
              <a:rPr lang="en-GB" dirty="0"/>
              <a:t> do </a:t>
            </a:r>
            <a:r>
              <a:rPr lang="en-GB" dirty="0" err="1"/>
              <a:t>tako</a:t>
            </a:r>
            <a:r>
              <a:rPr lang="en-GB" dirty="0"/>
              <a:t> </a:t>
            </a:r>
            <a:r>
              <a:rPr lang="en-GB" dirty="0" err="1"/>
              <a:t>visokih</a:t>
            </a:r>
            <a:r>
              <a:rPr lang="en-GB" dirty="0"/>
              <a:t> </a:t>
            </a:r>
            <a:r>
              <a:rPr lang="en-GB" dirty="0" err="1"/>
              <a:t>cen</a:t>
            </a:r>
            <a:r>
              <a:rPr lang="en-GB" dirty="0"/>
              <a:t>?</a:t>
            </a:r>
          </a:p>
          <a:p>
            <a:r>
              <a:rPr lang="en-GB" dirty="0" err="1"/>
              <a:t>Zaradi</a:t>
            </a:r>
            <a:r>
              <a:rPr lang="en-GB" dirty="0"/>
              <a:t> </a:t>
            </a:r>
            <a:r>
              <a:rPr lang="en-GB" dirty="0" err="1"/>
              <a:t>subvencij</a:t>
            </a:r>
            <a:r>
              <a:rPr lang="en-GB" dirty="0"/>
              <a:t> in </a:t>
            </a:r>
            <a:r>
              <a:rPr lang="en-GB" dirty="0" err="1"/>
              <a:t>ostalih</a:t>
            </a:r>
            <a:r>
              <a:rPr lang="en-GB" dirty="0"/>
              <a:t> </a:t>
            </a:r>
            <a:r>
              <a:rPr lang="en-GB" dirty="0" err="1"/>
              <a:t>ugodnosti</a:t>
            </a:r>
            <a:r>
              <a:rPr lang="en-GB" dirty="0"/>
              <a:t> + 20.000€</a:t>
            </a:r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26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8990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Že pet let deluje “ilegalno”; niti še ustanoviti je niso znali … Nekaj nesposobnih ljudi, ki so tu videli svojo priložnost.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3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96975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SI" dirty="0"/>
              <a:t>ubvencije so prelili v dobičke in niso vlagali dovolj v razvoj!</a:t>
            </a:r>
          </a:p>
          <a:p>
            <a:r>
              <a:rPr lang="en-SI" dirty="0"/>
              <a:t>Sprašujem se, ali je to že izstopmni scenarij in da bodo res vse prodali neevropejcem – ta scenarij smo videli v Veliki Britaniji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27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850725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I" dirty="0"/>
              <a:t>Niso zgradili ali poskrbeli za infrastrukturo in so to prepuščali drugim (davkoplačevalcem), (to kar je naredila Tesla in to je zdaj tudi njegova velika vrednost)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I" dirty="0"/>
              <a:t>O samem delovanju polnilnega sistema pa sem že govoril!</a:t>
            </a:r>
          </a:p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28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11830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Ionity nezanesljiv, goljufiv, drag</a:t>
            </a:r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29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39901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I" dirty="0"/>
              <a:t>Niso zgradili ali poskrbeli za infrastrukturo in so to prepuščali drugim (davkoplačevalcem), (to kar je naredila Tesla in to je zdaj tudi njegova velika vrednost)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I" dirty="0"/>
              <a:t>O samem delovanju polnilnega sistema pa sem že govoril!</a:t>
            </a:r>
          </a:p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30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320800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Zakaj ljudje kupujejo Tesle; ker je vse OK, vključno s polnjenjem na poti!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32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130647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Ljudje bodo brez vsakršnega zadržka in z veseljem kupovali EV, ko bodo ti v vsem boljši, kot ICE!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33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676862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Politiki; same napake</a:t>
            </a:r>
          </a:p>
          <a:p>
            <a:r>
              <a:rPr lang="en-SI" dirty="0"/>
              <a:t>CO2 je samo zato, ker politiki ne znajo nič drugega, kot govorit</a:t>
            </a:r>
          </a:p>
          <a:p>
            <a:r>
              <a:rPr lang="en-SI" dirty="0"/>
              <a:t>Subvencije in cene avtomobilov</a:t>
            </a:r>
          </a:p>
          <a:p>
            <a:r>
              <a:rPr lang="en-GB" dirty="0"/>
              <a:t>O</a:t>
            </a:r>
            <a:r>
              <a:rPr lang="en-SI" dirty="0"/>
              <a:t>militev norem E7, prestavitev konca prodaje EV tik pred vrati.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36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041368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I" dirty="0"/>
              <a:t>Letnica 2035 je idijotizem ki samo iritira ljudi, </a:t>
            </a:r>
            <a:r>
              <a:rPr lang="en-GB" dirty="0"/>
              <a:t>I</a:t>
            </a:r>
            <a:r>
              <a:rPr lang="en-SI" dirty="0"/>
              <a:t>n na koncu bodo spet podaljšali; najverjetneje že kmalu na 2040!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37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770470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Pišejo neumnosti in ne marajo električnih avtomobilov.</a:t>
            </a:r>
          </a:p>
          <a:p>
            <a:r>
              <a:rPr lang="en-SI" dirty="0"/>
              <a:t>Nimajo znanja in volje, da bi se naučili osnove elektrotehnike</a:t>
            </a:r>
          </a:p>
          <a:p>
            <a:r>
              <a:rPr lang="en-GB" dirty="0"/>
              <a:t>T</a:t>
            </a:r>
            <a:r>
              <a:rPr lang="en-SI" dirty="0"/>
              <a:t>ako pisanje podpirajo tako stari, klasični OEM, kot ostala z njo povezana industrija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40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82861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500 podobnih nesreč vsako leto!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41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06967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FIA in njeni klubi delajo vse, da bi kar se d upočasnili prihod električnih avtomobilov, preko svojih “raziskav” ugotovitev in člankov v njihovih medijih. Bojijo se električnih avtomobilov in tistega kar se dogaja z NAF in Elbil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4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16639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Velika večina denarja prihaja iz naslova velikih podjetij, zato seveda veliko več pozornosti namenjajo podjetjem in njihovemu interesu, kot potrošnikom.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5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3551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Podobno je z BEM; vendar sta BEM in AVERE v mojih očeh vsaj pozitivni organizaciji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6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785153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CPO, MSP; največja trenutna yežava lastnikov električnih avtomobilov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8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414462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9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85361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</a:t>
            </a:r>
            <a:r>
              <a:rPr lang="en-SI" dirty="0"/>
              <a:t>nožica različnih kartic in amplikacij, nezanesljivo delovanje, jaz nimam Range 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anxiety, </a:t>
            </a:r>
            <a:r>
              <a:rPr lang="en-GB" b="0" i="0" dirty="0" err="1">
                <a:solidFill>
                  <a:srgbClr val="202124"/>
                </a:solidFill>
                <a:effectLst/>
                <a:latin typeface="Google Sans"/>
              </a:rPr>
              <a:t>ampak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 charging anxiety. Od </a:t>
            </a:r>
            <a:r>
              <a:rPr lang="en-GB" b="0" i="0" dirty="0" err="1">
                <a:solidFill>
                  <a:srgbClr val="202124"/>
                </a:solidFill>
                <a:effectLst/>
                <a:latin typeface="Google Sans"/>
              </a:rPr>
              <a:t>zadnjih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GB" b="0" i="0" dirty="0" err="1">
                <a:solidFill>
                  <a:srgbClr val="202124"/>
                </a:solidFill>
                <a:effectLst/>
                <a:latin typeface="Google Sans"/>
              </a:rPr>
              <a:t>petih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GB" b="0" i="0" dirty="0" err="1">
                <a:solidFill>
                  <a:srgbClr val="202124"/>
                </a:solidFill>
                <a:effectLst/>
                <a:latin typeface="Google Sans"/>
              </a:rPr>
              <a:t>potovanj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, </a:t>
            </a:r>
            <a:r>
              <a:rPr lang="en-GB" b="0" i="0" dirty="0" err="1">
                <a:solidFill>
                  <a:srgbClr val="202124"/>
                </a:solidFill>
                <a:effectLst/>
                <a:latin typeface="Google Sans"/>
              </a:rPr>
              <a:t>sta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GB" b="0" i="0" dirty="0" err="1">
                <a:solidFill>
                  <a:srgbClr val="202124"/>
                </a:solidFill>
                <a:effectLst/>
                <a:latin typeface="Google Sans"/>
              </a:rPr>
              <a:t>samo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GB" b="0" i="0" dirty="0" err="1">
                <a:solidFill>
                  <a:srgbClr val="202124"/>
                </a:solidFill>
                <a:effectLst/>
                <a:latin typeface="Google Sans"/>
              </a:rPr>
              <a:t>dve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, 2, </a:t>
            </a:r>
            <a:r>
              <a:rPr lang="en-GB" b="0" i="0" dirty="0" err="1">
                <a:solidFill>
                  <a:srgbClr val="202124"/>
                </a:solidFill>
                <a:effectLst/>
                <a:latin typeface="Google Sans"/>
              </a:rPr>
              <a:t>minili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GB" b="0" i="0" dirty="0" err="1">
                <a:solidFill>
                  <a:srgbClr val="202124"/>
                </a:solidFill>
                <a:effectLst/>
                <a:latin typeface="Google Sans"/>
              </a:rPr>
              <a:t>popolnoma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GB" b="0" i="0" dirty="0" err="1">
                <a:solidFill>
                  <a:srgbClr val="202124"/>
                </a:solidFill>
                <a:effectLst/>
                <a:latin typeface="Google Sans"/>
              </a:rPr>
              <a:t>brez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GB" b="0" i="0" dirty="0" err="1">
                <a:solidFill>
                  <a:srgbClr val="202124"/>
                </a:solidFill>
                <a:effectLst/>
                <a:latin typeface="Google Sans"/>
              </a:rPr>
              <a:t>težav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!</a:t>
            </a:r>
            <a:endParaRPr lang="en-SI" dirty="0"/>
          </a:p>
          <a:p>
            <a:r>
              <a:rPr lang="en-SI" dirty="0"/>
              <a:t>Vsakič ko moram na polnjenje, se bojim, da polnilnica ne bo delovala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10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45819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</a:t>
            </a:r>
            <a:r>
              <a:rPr lang="en-SI" dirty="0"/>
              <a:t>ar 55% je povezanih z aplikacijami! 35% težav je povezano z polnilnicami – v glavnem softverskimi problemi, 9% je fizičnih težav s polnilnicami (poškodavani priključki, nesreče …), samo 1 odstotek težav je povezan z plačevanjem s kretitnimi karticami!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A3670-4CFA-7542-807C-3244AD4BDC31}" type="slidenum">
              <a:rPr lang="en-SI" smtClean="0"/>
              <a:t>13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19912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F2B60-3CB7-8CFC-EE85-C239C47C5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01F03-3339-C0F8-D06B-DAF2231FD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CE3A3-3042-CDCA-705B-DEF3E0F96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C573-B9DB-D341-AA6D-302F67BC89CF}" type="datetimeFigureOut">
              <a:rPr lang="en-SI" smtClean="0"/>
              <a:t>15/11/2023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2EF0-F448-D788-1EE6-6DFA97307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C1040-1625-D058-E23C-1922DBFB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D17E-3333-0D4C-AC4E-CBF6593E47D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3413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6567C-5E2C-373C-A85C-B45B2867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AD4A15-3417-FDC8-2514-D438DCC6E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BB0BB-6DBF-FEB9-7267-4562A2F00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C573-B9DB-D341-AA6D-302F67BC89CF}" type="datetimeFigureOut">
              <a:rPr lang="en-SI" smtClean="0"/>
              <a:t>15/11/2023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A187B-4647-38C3-6F18-EDAAC62B8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B881A-C317-9A21-2B04-DDC4BC6E2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D17E-3333-0D4C-AC4E-CBF6593E47D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1984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7A6A02-C7F8-AA75-EC2F-51E6EA0EDB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1A29F4-D237-1CA0-ACAA-EB76048CF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1996C-FF9C-D518-126E-7936C8515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C573-B9DB-D341-AA6D-302F67BC89CF}" type="datetimeFigureOut">
              <a:rPr lang="en-SI" smtClean="0"/>
              <a:t>15/11/2023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89494-EB50-5B7C-FB9B-62FC0D23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43459-6259-E22B-95CA-9FAFC143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D17E-3333-0D4C-AC4E-CBF6593E47D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4176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DF22D-5075-A191-BDF8-EBD7735F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8930B-0B8D-A244-B54D-21C25BFC2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65C55-050E-096A-0D4F-C6763858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C573-B9DB-D341-AA6D-302F67BC89CF}" type="datetimeFigureOut">
              <a:rPr lang="en-SI" smtClean="0"/>
              <a:t>15/11/2023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3C7A4-6DCB-37E2-11A7-5C4490FD2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0668B-000D-462E-0979-D7A5F060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D17E-3333-0D4C-AC4E-CBF6593E47D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6783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B1159-B2B8-4D6D-568C-C8ADACFE2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4B4F7-25F2-110B-19BF-2F40EAE13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AB3C0-C29D-0AD9-D42D-B0F9B339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C573-B9DB-D341-AA6D-302F67BC89CF}" type="datetimeFigureOut">
              <a:rPr lang="en-SI" smtClean="0"/>
              <a:t>15/11/2023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80FAE-F504-FC59-B3EA-8E43E67AE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DAB9F-92D4-0980-DDDF-AF967020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D17E-3333-0D4C-AC4E-CBF6593E47D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5430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DE45F-A83D-D574-2C18-F17F9B38D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ECF3F-A150-17CE-7C52-01457127B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E201E-909E-930C-8970-A20E3382E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663EA-9DEF-72D8-6B67-05D7DADF3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C573-B9DB-D341-AA6D-302F67BC89CF}" type="datetimeFigureOut">
              <a:rPr lang="en-SI" smtClean="0"/>
              <a:t>15/11/2023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CCCA1-5E3D-457B-A122-F0D03124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882D-6F2C-1C0C-A9DD-3ECB2B15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D17E-3333-0D4C-AC4E-CBF6593E47D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2020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34907-1A7D-A640-ED53-21475E67A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AEA28-260C-81BD-BA93-E9F5BAE20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D20CA-5924-6FCB-B829-66D2B0714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93D049-B478-C017-7E1A-1D3F32BD74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179D2E-5FA3-EB8F-B49A-07FB09685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D81AA-2B1F-D08F-AE75-9EA006453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C573-B9DB-D341-AA6D-302F67BC89CF}" type="datetimeFigureOut">
              <a:rPr lang="en-SI" smtClean="0"/>
              <a:t>15/11/2023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09180F-DE23-EFE0-ABE3-52983510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23D818-9BF1-CF39-ACAE-BC2C9C30C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D17E-3333-0D4C-AC4E-CBF6593E47D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5486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3EB8F-D605-65C9-FD49-BE4B09DED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64FCC0-9183-8E29-7CFF-36DF3637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C573-B9DB-D341-AA6D-302F67BC89CF}" type="datetimeFigureOut">
              <a:rPr lang="en-SI" smtClean="0"/>
              <a:t>15/11/2023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1AC7B-4EAB-7B31-8C31-A7EA6D4B1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5EF9F-C304-733C-C97C-C3BA3FCE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D17E-3333-0D4C-AC4E-CBF6593E47D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39045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8BDC8E-77CA-2D1F-08E8-071E1429F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C573-B9DB-D341-AA6D-302F67BC89CF}" type="datetimeFigureOut">
              <a:rPr lang="en-SI" smtClean="0"/>
              <a:t>15/11/2023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BED64-D0C2-7950-2797-4392FD81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B7852-E8F0-F3E2-DFB6-993F2A95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D17E-3333-0D4C-AC4E-CBF6593E47D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7719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19B39-44EF-EFEA-DEE6-AA3DB6CC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C40DB-8449-665F-A7F5-2545D6AA4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FAD08-9CBF-8C12-45E7-B0601397E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8FC9F-5B46-4E4D-643A-E67FDC4B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C573-B9DB-D341-AA6D-302F67BC89CF}" type="datetimeFigureOut">
              <a:rPr lang="en-SI" smtClean="0"/>
              <a:t>15/11/2023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91873-9F0C-D070-B9C9-A83F94A15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BF17D-8D49-258E-D294-5D73C9E44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D17E-3333-0D4C-AC4E-CBF6593E47D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757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E70F-2AE6-DE77-44CC-7A7113974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FB7411-A447-89E8-0BDA-11C8B809A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57507F-AAEF-8CA7-D0D2-88A8EB796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8723C-D7E8-E101-A018-668CDA433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C573-B9DB-D341-AA6D-302F67BC89CF}" type="datetimeFigureOut">
              <a:rPr lang="en-SI" smtClean="0"/>
              <a:t>15/11/2023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07C14-3C4F-BA72-A607-015C36AA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3065B-9B6A-3F62-144C-19EEC0F3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D17E-3333-0D4C-AC4E-CBF6593E47D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16303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C37299-6727-3FD3-3088-3BA8845D0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6692D-3728-66A8-6706-ECBEB7143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262F8-0C3C-EFF1-C4BB-7B05EAF6B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AC573-B9DB-D341-AA6D-302F67BC89CF}" type="datetimeFigureOut">
              <a:rPr lang="en-SI" smtClean="0"/>
              <a:t>15/11/2023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94573-3460-EAF1-5C6D-67BF80D09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28B4-09FC-41D5-F628-D73B33606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6D17E-3333-0D4C-AC4E-CBF6593E47D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68391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10.jpeg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flickr.com/photos/chrishunkeler/8550788014/" TargetMode="External"/><Relationship Id="rId5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chrishunkeler/8550788014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reepngimg.com/png/51690-transmission-tower-hd-png-file-h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hyperlink" Target="https://www.freepngimg.com/png/51690-transmission-tower-hd-png-file-h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hyperlink" Target="https://commons.wikimedia.org/wiki/File:2010_floods_in_Slovenia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mmons.wikimedia.org/wiki/File:500_Euro_Banknoten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hyperlink" Target="https://commons.wikimedia.org/wiki/File:500_Euro_Banknoten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jp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microsoft.com/office/2007/relationships/hdphoto" Target="../media/hdphoto9.wdp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microsoft.com/office/2007/relationships/hdphoto" Target="../media/hdphoto13.wdp"/><Relationship Id="rId4" Type="http://schemas.microsoft.com/office/2007/relationships/hdphoto" Target="../media/hdphoto1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limero.mp4">
            <a:hlinkClick r:id="" action="ppaction://media"/>
            <a:extLst>
              <a:ext uri="{FF2B5EF4-FFF2-40B4-BE49-F238E27FC236}">
                <a16:creationId xmlns:a16="http://schemas.microsoft.com/office/drawing/2014/main" id="{90DAE901-B5C2-311F-A2DE-0BD41C1971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ouching a machine&#10;&#10;Description automatically generated">
            <a:extLst>
              <a:ext uri="{FF2B5EF4-FFF2-40B4-BE49-F238E27FC236}">
                <a16:creationId xmlns:a16="http://schemas.microsoft.com/office/drawing/2014/main" id="{B6979F43-9CB4-D691-997F-0B9B08459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7219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59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0E3AAA-AF85-3A29-D9C8-CB68FD28D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" r="2" b="45788"/>
          <a:stretch/>
        </p:blipFill>
        <p:spPr bwMode="auto">
          <a:xfrm>
            <a:off x="0" y="-428625"/>
            <a:ext cx="12056231" cy="815868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386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D1F197-F211-9E9D-2C36-009C8AB83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81" b="49120" l="10000" r="89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9" r="2" b="45788"/>
          <a:stretch/>
        </p:blipFill>
        <p:spPr bwMode="auto">
          <a:xfrm>
            <a:off x="2122168" y="-33466"/>
            <a:ext cx="2861398" cy="193636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51E51F-186F-B21A-3725-870BD049D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81" b="49120" l="10000" r="89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9" r="2" b="45788"/>
          <a:stretch/>
        </p:blipFill>
        <p:spPr bwMode="auto">
          <a:xfrm>
            <a:off x="6813957" y="-54638"/>
            <a:ext cx="3420905" cy="2314992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0E3AAA-AF85-3A29-D9C8-CB68FD28D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1" b="49120" l="10000" r="89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9" r="2" b="45788"/>
          <a:stretch/>
        </p:blipFill>
        <p:spPr bwMode="auto">
          <a:xfrm>
            <a:off x="0" y="-428625"/>
            <a:ext cx="12056231" cy="815868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37C5A6-7B72-1F08-2759-E30D76E52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1" b="49120" l="10000" r="89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9" r="2" b="45788"/>
          <a:stretch/>
        </p:blipFill>
        <p:spPr bwMode="auto">
          <a:xfrm>
            <a:off x="-837156" y="838592"/>
            <a:ext cx="5918648" cy="400526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B5FB58-CCF0-BEAF-4BD2-53690E77E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81" b="49120" l="10000" r="89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9" r="2" b="45788"/>
          <a:stretch/>
        </p:blipFill>
        <p:spPr bwMode="auto">
          <a:xfrm>
            <a:off x="7462365" y="0"/>
            <a:ext cx="5918648" cy="400526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2537A0-EBD6-88A9-74E4-342389874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81" b="49120" l="10000" r="89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9" r="2" b="45788"/>
          <a:stretch/>
        </p:blipFill>
        <p:spPr bwMode="auto">
          <a:xfrm>
            <a:off x="8706178" y="3781425"/>
            <a:ext cx="4145165" cy="280511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1B47A9-2461-8837-36E0-00A9519B9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81" b="49120" l="10000" r="89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9" r="2" b="45788"/>
          <a:stretch/>
        </p:blipFill>
        <p:spPr bwMode="auto">
          <a:xfrm>
            <a:off x="936327" y="4279890"/>
            <a:ext cx="4145165" cy="280511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1F372-5DAE-89DF-1238-C77A7B1D9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81" b="49120" l="10000" r="89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9" r="2" b="45788"/>
          <a:stretch/>
        </p:blipFill>
        <p:spPr bwMode="auto">
          <a:xfrm>
            <a:off x="7561671" y="2830315"/>
            <a:ext cx="2861398" cy="193636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F196D50-B269-FBAE-2CDA-B3F985A3D807}"/>
              </a:ext>
            </a:extLst>
          </p:cNvPr>
          <p:cNvGrpSpPr/>
          <p:nvPr/>
        </p:nvGrpSpPr>
        <p:grpSpPr>
          <a:xfrm>
            <a:off x="-2818741" y="3722296"/>
            <a:ext cx="1313606" cy="2756486"/>
            <a:chOff x="-209597" y="-2196476"/>
            <a:chExt cx="12877795" cy="10035927"/>
          </a:xfr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252410" dist="38100" sx="102000" sy="102000" algn="l" rotWithShape="0">
              <a:prstClr val="black">
                <a:alpha val="36000"/>
              </a:prstClr>
            </a:outerShdw>
          </a:effectLst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31334D9-BA2E-AE07-95B7-4387C7A31EC3}"/>
                </a:ext>
              </a:extLst>
            </p:cNvPr>
            <p:cNvSpPr/>
            <p:nvPr/>
          </p:nvSpPr>
          <p:spPr>
            <a:xfrm rot="1643150">
              <a:off x="5542431" y="-1350377"/>
              <a:ext cx="901874" cy="8560788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471E211-3445-6530-2BE4-EE9E2542E4E5}"/>
                </a:ext>
              </a:extLst>
            </p:cNvPr>
            <p:cNvSpPr/>
            <p:nvPr/>
          </p:nvSpPr>
          <p:spPr>
            <a:xfrm rot="1622136">
              <a:off x="5623066" y="2460032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E02ED0F-A9B7-81D4-8B62-CCBF4DF44315}"/>
                </a:ext>
              </a:extLst>
            </p:cNvPr>
            <p:cNvSpPr/>
            <p:nvPr/>
          </p:nvSpPr>
          <p:spPr>
            <a:xfrm rot="1679295">
              <a:off x="8089543" y="-2196476"/>
              <a:ext cx="901874" cy="518116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F8F3651-A422-D478-37ED-06A6A3DF62B2}"/>
                </a:ext>
              </a:extLst>
            </p:cNvPr>
            <p:cNvSpPr/>
            <p:nvPr/>
          </p:nvSpPr>
          <p:spPr>
            <a:xfrm rot="1585884">
              <a:off x="6319182" y="4328929"/>
              <a:ext cx="901874" cy="35105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61D8955-C8F5-16FF-A4EE-D9E6C5898A1B}"/>
                </a:ext>
              </a:extLst>
            </p:cNvPr>
            <p:cNvSpPr/>
            <p:nvPr/>
          </p:nvSpPr>
          <p:spPr>
            <a:xfrm rot="1662066">
              <a:off x="8480367" y="-880414"/>
              <a:ext cx="901874" cy="562939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F54F4B9-4A0C-7141-1E68-EBC0ADFCC34A}"/>
                </a:ext>
              </a:extLst>
            </p:cNvPr>
            <p:cNvSpPr/>
            <p:nvPr/>
          </p:nvSpPr>
          <p:spPr>
            <a:xfrm rot="1635834">
              <a:off x="8872316" y="-2269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7033F52-51BA-2234-58F9-9EB1F5248431}"/>
                </a:ext>
              </a:extLst>
            </p:cNvPr>
            <p:cNvSpPr/>
            <p:nvPr/>
          </p:nvSpPr>
          <p:spPr>
            <a:xfrm rot="1601276">
              <a:off x="11049323" y="-8868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48E9115-71EC-022A-45F8-BAA3A3CDAC8C}"/>
                </a:ext>
              </a:extLst>
            </p:cNvPr>
            <p:cNvSpPr/>
            <p:nvPr/>
          </p:nvSpPr>
          <p:spPr>
            <a:xfrm rot="1567984">
              <a:off x="9005193" y="33924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59CCE07-4A19-194B-10C7-4186D1B14CA0}"/>
                </a:ext>
              </a:extLst>
            </p:cNvPr>
            <p:cNvSpPr/>
            <p:nvPr/>
          </p:nvSpPr>
          <p:spPr>
            <a:xfrm rot="1564317">
              <a:off x="10880822" y="50557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E8E99D8-EC78-BC6A-B39A-2E97F88B66E5}"/>
                </a:ext>
              </a:extLst>
            </p:cNvPr>
            <p:cNvSpPr/>
            <p:nvPr/>
          </p:nvSpPr>
          <p:spPr>
            <a:xfrm rot="1542875">
              <a:off x="10492637" y="21292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B5B90FF-714D-34FB-D014-6F73A407C988}"/>
                </a:ext>
              </a:extLst>
            </p:cNvPr>
            <p:cNvSpPr/>
            <p:nvPr/>
          </p:nvSpPr>
          <p:spPr>
            <a:xfrm rot="1643150">
              <a:off x="-209597" y="-53568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5C32F53-BBE2-0D25-0604-522F1A15C1E5}"/>
                </a:ext>
              </a:extLst>
            </p:cNvPr>
            <p:cNvSpPr/>
            <p:nvPr/>
          </p:nvSpPr>
          <p:spPr>
            <a:xfrm rot="1622136">
              <a:off x="4732945" y="-414486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F18601EC-E740-6D35-8AD7-4C3DDEB6854B}"/>
                </a:ext>
              </a:extLst>
            </p:cNvPr>
            <p:cNvSpPr/>
            <p:nvPr/>
          </p:nvSpPr>
          <p:spPr>
            <a:xfrm rot="1585884">
              <a:off x="4618309" y="-1542584"/>
              <a:ext cx="901874" cy="349060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7F66C41-E758-2B71-06A7-D8241695FA09}"/>
                </a:ext>
              </a:extLst>
            </p:cNvPr>
            <p:cNvSpPr/>
            <p:nvPr/>
          </p:nvSpPr>
          <p:spPr>
            <a:xfrm rot="1662066">
              <a:off x="484720" y="-1412079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9C421FF4-382D-4BEE-034E-ACEDB6EFE924}"/>
                </a:ext>
              </a:extLst>
            </p:cNvPr>
            <p:cNvSpPr/>
            <p:nvPr/>
          </p:nvSpPr>
          <p:spPr>
            <a:xfrm rot="1635834">
              <a:off x="869635" y="-7603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8A84280-C6CB-2627-14F1-342CDD6622BE}"/>
                </a:ext>
              </a:extLst>
            </p:cNvPr>
            <p:cNvSpPr/>
            <p:nvPr/>
          </p:nvSpPr>
          <p:spPr>
            <a:xfrm rot="1601276">
              <a:off x="3046642" y="-14202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05543B7-7678-9962-4B33-531891685A4B}"/>
                </a:ext>
              </a:extLst>
            </p:cNvPr>
            <p:cNvSpPr/>
            <p:nvPr/>
          </p:nvSpPr>
          <p:spPr>
            <a:xfrm rot="1567984">
              <a:off x="1002512" y="28590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38B38586-8936-E700-B9C2-AE6DFBFD0420}"/>
                </a:ext>
              </a:extLst>
            </p:cNvPr>
            <p:cNvSpPr/>
            <p:nvPr/>
          </p:nvSpPr>
          <p:spPr>
            <a:xfrm rot="1564317">
              <a:off x="2878141" y="45223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BF88CB61-3B70-5C59-D71F-0013E4631308}"/>
                </a:ext>
              </a:extLst>
            </p:cNvPr>
            <p:cNvSpPr/>
            <p:nvPr/>
          </p:nvSpPr>
          <p:spPr>
            <a:xfrm rot="1542875">
              <a:off x="2489956" y="15958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EA0F1944-E00C-AB4D-6FFE-E2B9E4A1A173}"/>
                </a:ext>
              </a:extLst>
            </p:cNvPr>
            <p:cNvSpPr/>
            <p:nvPr/>
          </p:nvSpPr>
          <p:spPr>
            <a:xfrm rot="1643150">
              <a:off x="11766324" y="3930123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</p:spTree>
    <p:extLst>
      <p:ext uri="{BB962C8B-B14F-4D97-AF65-F5344CB8AC3E}">
        <p14:creationId xmlns:p14="http://schemas.microsoft.com/office/powerpoint/2010/main" val="3989187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ouching a machine&#10;&#10;Description automatically generated">
            <a:extLst>
              <a:ext uri="{FF2B5EF4-FFF2-40B4-BE49-F238E27FC236}">
                <a16:creationId xmlns:a16="http://schemas.microsoft.com/office/drawing/2014/main" id="{B6979F43-9CB4-D691-997F-0B9B08459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5046" y="-2628677"/>
            <a:ext cx="19833475" cy="1487510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B950EB4-8AB7-2216-824F-D0AA73812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" r="2" b="45788"/>
          <a:stretch/>
        </p:blipFill>
        <p:spPr bwMode="auto">
          <a:xfrm>
            <a:off x="10251690" y="-2628677"/>
            <a:ext cx="2756739" cy="1865538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05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F25E0DF-AC67-0F6F-5400-256980055964}"/>
              </a:ext>
            </a:extLst>
          </p:cNvPr>
          <p:cNvGrpSpPr/>
          <p:nvPr/>
        </p:nvGrpSpPr>
        <p:grpSpPr>
          <a:xfrm>
            <a:off x="-209597" y="-2196476"/>
            <a:ext cx="12877795" cy="10035927"/>
            <a:chOff x="-209597" y="-2196476"/>
            <a:chExt cx="12877795" cy="1003592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252410" dist="38100" sx="102000" sy="102000" algn="l" rotWithShape="0">
              <a:prstClr val="black">
                <a:alpha val="36000"/>
              </a:prstClr>
            </a:outerShdw>
          </a:effectLst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8AE67FD-AF5B-D310-E996-DBCDBC24FC20}"/>
                </a:ext>
              </a:extLst>
            </p:cNvPr>
            <p:cNvSpPr/>
            <p:nvPr/>
          </p:nvSpPr>
          <p:spPr>
            <a:xfrm rot="1643150">
              <a:off x="5542431" y="-1350377"/>
              <a:ext cx="901874" cy="8560788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9C0750F8-5249-B25B-3588-163285D34EE5}"/>
                </a:ext>
              </a:extLst>
            </p:cNvPr>
            <p:cNvSpPr/>
            <p:nvPr/>
          </p:nvSpPr>
          <p:spPr>
            <a:xfrm rot="1622136">
              <a:off x="5623066" y="2460032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EE51B672-F6BA-B4F5-AA9B-88D09BBCB088}"/>
                </a:ext>
              </a:extLst>
            </p:cNvPr>
            <p:cNvSpPr/>
            <p:nvPr/>
          </p:nvSpPr>
          <p:spPr>
            <a:xfrm rot="1679295">
              <a:off x="8089543" y="-2196476"/>
              <a:ext cx="901874" cy="518116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64607D5E-4ED1-392E-1EF7-1A6D8B71616A}"/>
                </a:ext>
              </a:extLst>
            </p:cNvPr>
            <p:cNvSpPr/>
            <p:nvPr/>
          </p:nvSpPr>
          <p:spPr>
            <a:xfrm rot="1585884">
              <a:off x="6319182" y="4328929"/>
              <a:ext cx="901874" cy="35105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3C88F9B2-3A05-3D7A-E37E-A351CB1777FA}"/>
                </a:ext>
              </a:extLst>
            </p:cNvPr>
            <p:cNvSpPr/>
            <p:nvPr/>
          </p:nvSpPr>
          <p:spPr>
            <a:xfrm rot="1662066">
              <a:off x="8480367" y="-880414"/>
              <a:ext cx="901874" cy="562939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908934B4-4F88-7916-0550-284AA77126F3}"/>
                </a:ext>
              </a:extLst>
            </p:cNvPr>
            <p:cNvSpPr/>
            <p:nvPr/>
          </p:nvSpPr>
          <p:spPr>
            <a:xfrm rot="1635834">
              <a:off x="8872316" y="-2269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F7FBF0E-CFD7-6D1F-DCEB-00FD33CA7B70}"/>
                </a:ext>
              </a:extLst>
            </p:cNvPr>
            <p:cNvSpPr/>
            <p:nvPr/>
          </p:nvSpPr>
          <p:spPr>
            <a:xfrm rot="1601276">
              <a:off x="11049323" y="-8868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AEE854A5-AA8D-E1D5-1EB5-C50F9279B5F7}"/>
                </a:ext>
              </a:extLst>
            </p:cNvPr>
            <p:cNvSpPr/>
            <p:nvPr/>
          </p:nvSpPr>
          <p:spPr>
            <a:xfrm rot="1567984">
              <a:off x="9005193" y="33924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6E9DC876-B9A3-8C75-B91B-7C40DBD6E4F8}"/>
                </a:ext>
              </a:extLst>
            </p:cNvPr>
            <p:cNvSpPr/>
            <p:nvPr/>
          </p:nvSpPr>
          <p:spPr>
            <a:xfrm rot="1564317">
              <a:off x="10880822" y="50557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57EDCE33-B2C7-11C0-0DC7-891BE0E40B43}"/>
                </a:ext>
              </a:extLst>
            </p:cNvPr>
            <p:cNvSpPr/>
            <p:nvPr/>
          </p:nvSpPr>
          <p:spPr>
            <a:xfrm rot="1542875">
              <a:off x="10492637" y="21292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9A4932D2-AD71-8B14-33AF-AB98FD4F02FB}"/>
                </a:ext>
              </a:extLst>
            </p:cNvPr>
            <p:cNvSpPr/>
            <p:nvPr/>
          </p:nvSpPr>
          <p:spPr>
            <a:xfrm rot="1643150">
              <a:off x="-209597" y="-53568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582384E7-9315-CA9B-7C97-056E8F82CBE2}"/>
                </a:ext>
              </a:extLst>
            </p:cNvPr>
            <p:cNvSpPr/>
            <p:nvPr/>
          </p:nvSpPr>
          <p:spPr>
            <a:xfrm rot="1622136">
              <a:off x="4732945" y="-414486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FD2EE97-15ED-3DA1-D4CD-F998D0A8F052}"/>
                </a:ext>
              </a:extLst>
            </p:cNvPr>
            <p:cNvSpPr/>
            <p:nvPr/>
          </p:nvSpPr>
          <p:spPr>
            <a:xfrm rot="1585884">
              <a:off x="4618309" y="-1542584"/>
              <a:ext cx="901874" cy="349060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C2F7FC8F-7874-ECFD-5726-5B53329B858C}"/>
                </a:ext>
              </a:extLst>
            </p:cNvPr>
            <p:cNvSpPr/>
            <p:nvPr/>
          </p:nvSpPr>
          <p:spPr>
            <a:xfrm rot="1662066">
              <a:off x="484720" y="-1412079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AAD8F290-D200-0671-6B78-E73D04B260F0}"/>
                </a:ext>
              </a:extLst>
            </p:cNvPr>
            <p:cNvSpPr/>
            <p:nvPr/>
          </p:nvSpPr>
          <p:spPr>
            <a:xfrm rot="1635834">
              <a:off x="869635" y="-7603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0999DE9C-EF60-7018-6D0B-04618615A43B}"/>
                </a:ext>
              </a:extLst>
            </p:cNvPr>
            <p:cNvSpPr/>
            <p:nvPr/>
          </p:nvSpPr>
          <p:spPr>
            <a:xfrm rot="1601276">
              <a:off x="3046642" y="-14202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795F2483-3E9E-FF2D-9AD9-D4F651EBD4D4}"/>
                </a:ext>
              </a:extLst>
            </p:cNvPr>
            <p:cNvSpPr/>
            <p:nvPr/>
          </p:nvSpPr>
          <p:spPr>
            <a:xfrm rot="1567984">
              <a:off x="1002512" y="28590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5353F9B9-7479-000B-4AA5-060F7A374FDD}"/>
                </a:ext>
              </a:extLst>
            </p:cNvPr>
            <p:cNvSpPr/>
            <p:nvPr/>
          </p:nvSpPr>
          <p:spPr>
            <a:xfrm rot="1564317">
              <a:off x="2878141" y="45223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1381A672-E4F4-2C25-A3F1-A5BDF9877FF2}"/>
                </a:ext>
              </a:extLst>
            </p:cNvPr>
            <p:cNvSpPr/>
            <p:nvPr/>
          </p:nvSpPr>
          <p:spPr>
            <a:xfrm rot="1542875">
              <a:off x="2489956" y="15958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58AEFC31-0144-9775-8C30-A8D95E116F36}"/>
                </a:ext>
              </a:extLst>
            </p:cNvPr>
            <p:cNvSpPr/>
            <p:nvPr/>
          </p:nvSpPr>
          <p:spPr>
            <a:xfrm rot="1643150">
              <a:off x="11766324" y="3930123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</p:spTree>
    <p:extLst>
      <p:ext uri="{BB962C8B-B14F-4D97-AF65-F5344CB8AC3E}">
        <p14:creationId xmlns:p14="http://schemas.microsoft.com/office/powerpoint/2010/main" val="1177160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limero.mp4">
            <a:hlinkClick r:id="" action="ppaction://media"/>
            <a:extLst>
              <a:ext uri="{FF2B5EF4-FFF2-40B4-BE49-F238E27FC236}">
                <a16:creationId xmlns:a16="http://schemas.microsoft.com/office/drawing/2014/main" id="{90DAE901-B5C2-311F-A2DE-0BD41C1971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group of power lines in a field&#10;&#10;Description automatically generated">
            <a:extLst>
              <a:ext uri="{FF2B5EF4-FFF2-40B4-BE49-F238E27FC236}">
                <a16:creationId xmlns:a16="http://schemas.microsoft.com/office/drawing/2014/main" id="{CF25D02D-837F-4B56-6982-FFCD2D7414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3469" b="1990"/>
          <a:stretch/>
        </p:blipFill>
        <p:spPr>
          <a:xfrm>
            <a:off x="12192000" y="7148771"/>
            <a:ext cx="13940176" cy="784134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sx="102000" sy="102000" algn="tl" rotWithShape="0">
              <a:schemeClr val="bg1">
                <a:alpha val="7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705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roup of power lines in a field&#10;&#10;Description automatically generated">
            <a:extLst>
              <a:ext uri="{FF2B5EF4-FFF2-40B4-BE49-F238E27FC236}">
                <a16:creationId xmlns:a16="http://schemas.microsoft.com/office/drawing/2014/main" id="{16DAD3EB-A315-2478-6E28-72E40BBF9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469" b="1990"/>
          <a:stretch/>
        </p:blipFill>
        <p:spPr>
          <a:xfrm>
            <a:off x="-24589" y="-150523"/>
            <a:ext cx="12398694" cy="697426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sx="102000" sy="102000" algn="tl" rotWithShape="0">
              <a:schemeClr val="bg1">
                <a:alpha val="74000"/>
              </a:scheme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3F2617-A430-1D39-25D1-E8C2AE38DFE1}"/>
              </a:ext>
            </a:extLst>
          </p:cNvPr>
          <p:cNvGrpSpPr/>
          <p:nvPr/>
        </p:nvGrpSpPr>
        <p:grpSpPr>
          <a:xfrm>
            <a:off x="-264140" y="-2299473"/>
            <a:ext cx="12877795" cy="10035927"/>
            <a:chOff x="-209597" y="-2196476"/>
            <a:chExt cx="12877795" cy="10035927"/>
          </a:xfrm>
          <a:noFill/>
          <a:effectLst>
            <a:outerShdw blurRad="50800" dist="38100" dir="2700000" sx="102000" sy="102000" algn="tl" rotWithShape="0">
              <a:schemeClr val="bg1">
                <a:alpha val="74000"/>
              </a:schemeClr>
            </a:outerShdw>
          </a:effectLst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BC725C5-87A6-324B-010C-22B025E50BDD}"/>
                </a:ext>
              </a:extLst>
            </p:cNvPr>
            <p:cNvSpPr/>
            <p:nvPr/>
          </p:nvSpPr>
          <p:spPr>
            <a:xfrm rot="1643150">
              <a:off x="5542431" y="-1350377"/>
              <a:ext cx="901874" cy="8560788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0AA3A76-41B3-3A9A-7C1A-0B073419513D}"/>
                </a:ext>
              </a:extLst>
            </p:cNvPr>
            <p:cNvSpPr/>
            <p:nvPr/>
          </p:nvSpPr>
          <p:spPr>
            <a:xfrm rot="1622136">
              <a:off x="5623066" y="2460032"/>
              <a:ext cx="901874" cy="5330622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6118924-2041-8AF2-7010-91934EA89D19}"/>
                </a:ext>
              </a:extLst>
            </p:cNvPr>
            <p:cNvSpPr/>
            <p:nvPr/>
          </p:nvSpPr>
          <p:spPr>
            <a:xfrm rot="1679295">
              <a:off x="8089543" y="-2196476"/>
              <a:ext cx="901874" cy="5181167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C20ABD5-03A2-0EEA-352F-54EC7A6C1F09}"/>
                </a:ext>
              </a:extLst>
            </p:cNvPr>
            <p:cNvSpPr/>
            <p:nvPr/>
          </p:nvSpPr>
          <p:spPr>
            <a:xfrm rot="1585884">
              <a:off x="6319182" y="4328929"/>
              <a:ext cx="901874" cy="3510522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67040D6-8A28-B099-8409-00AB0EDDCDBA}"/>
                </a:ext>
              </a:extLst>
            </p:cNvPr>
            <p:cNvSpPr/>
            <p:nvPr/>
          </p:nvSpPr>
          <p:spPr>
            <a:xfrm rot="1662066">
              <a:off x="8480367" y="-880414"/>
              <a:ext cx="901874" cy="5629397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8D28D12-4B2C-D684-B454-740D11D4A597}"/>
                </a:ext>
              </a:extLst>
            </p:cNvPr>
            <p:cNvSpPr/>
            <p:nvPr/>
          </p:nvSpPr>
          <p:spPr>
            <a:xfrm rot="1635834">
              <a:off x="8872316" y="-2269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CDE3616-2728-4AD0-C21B-4D72BB67A2B1}"/>
                </a:ext>
              </a:extLst>
            </p:cNvPr>
            <p:cNvSpPr/>
            <p:nvPr/>
          </p:nvSpPr>
          <p:spPr>
            <a:xfrm rot="1601276">
              <a:off x="11049323" y="-8868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36008FD-13FA-ADAC-470F-2DEBB3AA3884}"/>
                </a:ext>
              </a:extLst>
            </p:cNvPr>
            <p:cNvSpPr/>
            <p:nvPr/>
          </p:nvSpPr>
          <p:spPr>
            <a:xfrm rot="1567984">
              <a:off x="9005193" y="33924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6284139-06BF-7E1D-B2C5-F81B48E8A9DD}"/>
                </a:ext>
              </a:extLst>
            </p:cNvPr>
            <p:cNvSpPr/>
            <p:nvPr/>
          </p:nvSpPr>
          <p:spPr>
            <a:xfrm rot="1564317">
              <a:off x="10880822" y="50557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07D207A7-55C9-2AA7-E01B-8AAE031FEC5C}"/>
                </a:ext>
              </a:extLst>
            </p:cNvPr>
            <p:cNvSpPr/>
            <p:nvPr/>
          </p:nvSpPr>
          <p:spPr>
            <a:xfrm rot="1542875">
              <a:off x="10492637" y="21292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DC9915F-D09F-3562-7B2B-D29143EC079C}"/>
                </a:ext>
              </a:extLst>
            </p:cNvPr>
            <p:cNvSpPr/>
            <p:nvPr/>
          </p:nvSpPr>
          <p:spPr>
            <a:xfrm rot="1643150">
              <a:off x="-209597" y="-53568"/>
              <a:ext cx="901874" cy="1200740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7F8552D-5BB4-4137-E380-60242866A48B}"/>
                </a:ext>
              </a:extLst>
            </p:cNvPr>
            <p:cNvSpPr/>
            <p:nvPr/>
          </p:nvSpPr>
          <p:spPr>
            <a:xfrm rot="1622136">
              <a:off x="4732945" y="-414486"/>
              <a:ext cx="901874" cy="5330622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17C2AF6-C134-092D-BE59-BF824BEC5445}"/>
                </a:ext>
              </a:extLst>
            </p:cNvPr>
            <p:cNvSpPr/>
            <p:nvPr/>
          </p:nvSpPr>
          <p:spPr>
            <a:xfrm rot="1585884">
              <a:off x="4618309" y="-1542584"/>
              <a:ext cx="901874" cy="3490601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98DAC61-28BD-5D78-AE77-6C488070D62C}"/>
                </a:ext>
              </a:extLst>
            </p:cNvPr>
            <p:cNvSpPr/>
            <p:nvPr/>
          </p:nvSpPr>
          <p:spPr>
            <a:xfrm rot="1662066">
              <a:off x="484720" y="-1412079"/>
              <a:ext cx="901874" cy="5599134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E931CFF-648B-6875-A8F4-B31F2C878492}"/>
                </a:ext>
              </a:extLst>
            </p:cNvPr>
            <p:cNvSpPr/>
            <p:nvPr/>
          </p:nvSpPr>
          <p:spPr>
            <a:xfrm rot="1635834">
              <a:off x="869635" y="-7603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ABB7335-F44B-235C-2F65-B229037B0EB4}"/>
                </a:ext>
              </a:extLst>
            </p:cNvPr>
            <p:cNvSpPr/>
            <p:nvPr/>
          </p:nvSpPr>
          <p:spPr>
            <a:xfrm rot="1601276">
              <a:off x="3046642" y="-14202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996E995-6433-CED1-5C92-24455178ADE5}"/>
                </a:ext>
              </a:extLst>
            </p:cNvPr>
            <p:cNvSpPr/>
            <p:nvPr/>
          </p:nvSpPr>
          <p:spPr>
            <a:xfrm rot="1567984">
              <a:off x="1002512" y="28590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6AC672B-F662-9783-1560-316A79D87622}"/>
                </a:ext>
              </a:extLst>
            </p:cNvPr>
            <p:cNvSpPr/>
            <p:nvPr/>
          </p:nvSpPr>
          <p:spPr>
            <a:xfrm rot="1564317">
              <a:off x="2878141" y="45223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D4C26D10-5F6D-D450-493B-90BE4E551FF9}"/>
                </a:ext>
              </a:extLst>
            </p:cNvPr>
            <p:cNvSpPr/>
            <p:nvPr/>
          </p:nvSpPr>
          <p:spPr>
            <a:xfrm rot="1542875">
              <a:off x="2489956" y="15958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9E18F67-5EEC-D4B1-25D3-6B4A70B110AA}"/>
                </a:ext>
              </a:extLst>
            </p:cNvPr>
            <p:cNvSpPr/>
            <p:nvPr/>
          </p:nvSpPr>
          <p:spPr>
            <a:xfrm rot="1643150">
              <a:off x="11766324" y="3930123"/>
              <a:ext cx="901874" cy="1200740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</p:spTree>
    <p:extLst>
      <p:ext uri="{BB962C8B-B14F-4D97-AF65-F5344CB8AC3E}">
        <p14:creationId xmlns:p14="http://schemas.microsoft.com/office/powerpoint/2010/main" val="2351784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3CB2A-66AF-833D-1D47-F9956AB39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72328" cy="4351338"/>
          </a:xfrm>
        </p:spPr>
        <p:txBody>
          <a:bodyPr/>
          <a:lstStyle/>
          <a:p>
            <a:endParaRPr lang="en-SI" dirty="0"/>
          </a:p>
          <a:p>
            <a:endParaRPr lang="en-SI" dirty="0"/>
          </a:p>
        </p:txBody>
      </p:sp>
      <p:pic>
        <p:nvPicPr>
          <p:cNvPr id="4" name="Picture 3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FB3851AB-B79C-F9C4-0F57-61F521FB4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2357797" y="1260691"/>
            <a:ext cx="4733328" cy="5496503"/>
          </a:xfrm>
          <a:prstGeom prst="rect">
            <a:avLst/>
          </a:prstGeom>
        </p:spPr>
      </p:pic>
      <p:pic>
        <p:nvPicPr>
          <p:cNvPr id="6" name="Picture 5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C856BBA9-5782-1564-34C0-C18E57493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-1807438" y="7422140"/>
            <a:ext cx="2978867" cy="3459163"/>
          </a:xfrm>
          <a:prstGeom prst="rect">
            <a:avLst/>
          </a:prstGeom>
        </p:spPr>
      </p:pic>
      <p:pic>
        <p:nvPicPr>
          <p:cNvPr id="7" name="Picture 6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F76FF613-CCA3-E1FE-52A3-049098EC96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8923743" y="-2499916"/>
            <a:ext cx="1820608" cy="2114153"/>
          </a:xfrm>
          <a:prstGeom prst="rect">
            <a:avLst/>
          </a:prstGeom>
        </p:spPr>
      </p:pic>
      <p:pic>
        <p:nvPicPr>
          <p:cNvPr id="8" name="Picture 7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B712FFA8-B5C3-4894-20E0-E9FABCB14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1426748" y="-4217590"/>
            <a:ext cx="2300796" cy="2671763"/>
          </a:xfrm>
          <a:prstGeom prst="rect">
            <a:avLst/>
          </a:prstGeom>
        </p:spPr>
      </p:pic>
      <p:pic>
        <p:nvPicPr>
          <p:cNvPr id="9" name="Picture 8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6430D0B7-7F75-C5FA-54D6-166954637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21955026" y="-14131142"/>
            <a:ext cx="4733328" cy="5496503"/>
          </a:xfrm>
          <a:prstGeom prst="rect">
            <a:avLst/>
          </a:prstGeom>
        </p:spPr>
      </p:pic>
      <p:pic>
        <p:nvPicPr>
          <p:cNvPr id="10" name="Picture 9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7BE82EAC-A679-5298-0744-A6A04EDD33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-4695210" y="-385763"/>
            <a:ext cx="3285093" cy="3814763"/>
          </a:xfrm>
          <a:prstGeom prst="rect">
            <a:avLst/>
          </a:prstGeom>
        </p:spPr>
      </p:pic>
      <p:pic>
        <p:nvPicPr>
          <p:cNvPr id="11" name="Picture 10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6E784F3A-FF0D-08A6-D987-99EE11C14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12968159" y="9992538"/>
            <a:ext cx="2068641" cy="2402177"/>
          </a:xfrm>
          <a:prstGeom prst="rect">
            <a:avLst/>
          </a:prstGeom>
        </p:spPr>
      </p:pic>
      <p:pic>
        <p:nvPicPr>
          <p:cNvPr id="12" name="Picture 11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C0C29C5C-E71E-3BD7-8399-945FC78FE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7578415" y="6757194"/>
            <a:ext cx="4733328" cy="5496503"/>
          </a:xfrm>
          <a:prstGeom prst="rect">
            <a:avLst/>
          </a:prstGeom>
        </p:spPr>
      </p:pic>
      <p:pic>
        <p:nvPicPr>
          <p:cNvPr id="13" name="Picture 12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9B713557-BDF3-507F-3A2B-160E7073C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15616379" y="-2033604"/>
            <a:ext cx="2068641" cy="240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10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3CB2A-66AF-833D-1D47-F9956AB39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72328" cy="4351338"/>
          </a:xfrm>
        </p:spPr>
        <p:txBody>
          <a:bodyPr/>
          <a:lstStyle/>
          <a:p>
            <a:endParaRPr lang="en-SI" dirty="0"/>
          </a:p>
          <a:p>
            <a:endParaRPr lang="en-SI" dirty="0"/>
          </a:p>
        </p:txBody>
      </p:sp>
      <p:pic>
        <p:nvPicPr>
          <p:cNvPr id="12" name="Picture 11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C0C29C5C-E71E-3BD7-8399-945FC78FE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7611072" y="3655219"/>
            <a:ext cx="4733328" cy="5496503"/>
          </a:xfrm>
          <a:prstGeom prst="rect">
            <a:avLst/>
          </a:prstGeom>
        </p:spPr>
      </p:pic>
      <p:pic>
        <p:nvPicPr>
          <p:cNvPr id="6" name="Picture 5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C856BBA9-5782-1564-34C0-C18E57493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-1536583" y="3910806"/>
            <a:ext cx="2978867" cy="3459163"/>
          </a:xfrm>
          <a:prstGeom prst="rect">
            <a:avLst/>
          </a:prstGeom>
        </p:spPr>
      </p:pic>
      <p:pic>
        <p:nvPicPr>
          <p:cNvPr id="8" name="Picture 7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B712FFA8-B5C3-4894-20E0-E9FABCB14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1614555" y="3529410"/>
            <a:ext cx="2300796" cy="2671763"/>
          </a:xfrm>
          <a:prstGeom prst="rect">
            <a:avLst/>
          </a:prstGeom>
        </p:spPr>
      </p:pic>
      <p:pic>
        <p:nvPicPr>
          <p:cNvPr id="7" name="Picture 6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F76FF613-CCA3-E1FE-52A3-049098EC96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5185696" y="1067594"/>
            <a:ext cx="1820608" cy="2114153"/>
          </a:xfrm>
          <a:prstGeom prst="rect">
            <a:avLst/>
          </a:prstGeom>
        </p:spPr>
      </p:pic>
      <p:pic>
        <p:nvPicPr>
          <p:cNvPr id="10" name="Picture 9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7BE82EAC-A679-5298-0744-A6A04EDD33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-471117" y="186531"/>
            <a:ext cx="3285093" cy="3814763"/>
          </a:xfrm>
          <a:prstGeom prst="rect">
            <a:avLst/>
          </a:prstGeom>
        </p:spPr>
      </p:pic>
      <p:pic>
        <p:nvPicPr>
          <p:cNvPr id="9" name="Picture 8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6430D0B7-7F75-C5FA-54D6-166954637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5495826" y="107372"/>
            <a:ext cx="4733328" cy="5496503"/>
          </a:xfrm>
          <a:prstGeom prst="rect">
            <a:avLst/>
          </a:prstGeom>
        </p:spPr>
      </p:pic>
      <p:pic>
        <p:nvPicPr>
          <p:cNvPr id="11" name="Picture 10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6E784F3A-FF0D-08A6-D987-99EE11C14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5798374" y="3511856"/>
            <a:ext cx="2068641" cy="2402177"/>
          </a:xfrm>
          <a:prstGeom prst="rect">
            <a:avLst/>
          </a:prstGeom>
        </p:spPr>
      </p:pic>
      <p:pic>
        <p:nvPicPr>
          <p:cNvPr id="13" name="Picture 12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9B713557-BDF3-507F-3A2B-160E7073C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9339442" y="488426"/>
            <a:ext cx="2068641" cy="2402177"/>
          </a:xfrm>
          <a:prstGeom prst="rect">
            <a:avLst/>
          </a:prstGeom>
        </p:spPr>
      </p:pic>
      <p:pic>
        <p:nvPicPr>
          <p:cNvPr id="4" name="Picture 3" descr="A high voltage tower in the dark&#10;&#10;Description automatically generated">
            <a:extLst>
              <a:ext uri="{FF2B5EF4-FFF2-40B4-BE49-F238E27FC236}">
                <a16:creationId xmlns:a16="http://schemas.microsoft.com/office/drawing/2014/main" id="{FB3851AB-B79C-F9C4-0F57-61F521FB4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1" r="32720"/>
          <a:stretch/>
        </p:blipFill>
        <p:spPr>
          <a:xfrm>
            <a:off x="2357797" y="1260691"/>
            <a:ext cx="4733328" cy="54965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E44B19-678D-42E7-7DC7-58AE018993EF}"/>
              </a:ext>
            </a:extLst>
          </p:cNvPr>
          <p:cNvGrpSpPr/>
          <p:nvPr/>
        </p:nvGrpSpPr>
        <p:grpSpPr>
          <a:xfrm>
            <a:off x="-22098000" y="9144000"/>
            <a:ext cx="15827829" cy="14891656"/>
            <a:chOff x="-209597" y="-2196476"/>
            <a:chExt cx="12877795" cy="10035927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252410" dist="38100" sx="102000" sy="102000" algn="l" rotWithShape="0">
              <a:prstClr val="black">
                <a:alpha val="36000"/>
              </a:prstClr>
            </a:outerShdw>
          </a:effectLst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E377B396-9F3B-2D24-CC10-6E5DFE6AEB21}"/>
                </a:ext>
              </a:extLst>
            </p:cNvPr>
            <p:cNvSpPr/>
            <p:nvPr/>
          </p:nvSpPr>
          <p:spPr>
            <a:xfrm rot="1643150">
              <a:off x="5542431" y="-1350377"/>
              <a:ext cx="901874" cy="8560788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E256FDE-C748-8893-C687-2EFB9B8D8691}"/>
                </a:ext>
              </a:extLst>
            </p:cNvPr>
            <p:cNvSpPr/>
            <p:nvPr/>
          </p:nvSpPr>
          <p:spPr>
            <a:xfrm rot="1622136">
              <a:off x="5623066" y="2460032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1444983-37DA-0432-701B-22D06A751CF4}"/>
                </a:ext>
              </a:extLst>
            </p:cNvPr>
            <p:cNvSpPr/>
            <p:nvPr/>
          </p:nvSpPr>
          <p:spPr>
            <a:xfrm rot="1679295">
              <a:off x="8089543" y="-2196476"/>
              <a:ext cx="901874" cy="518116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640CDEC-6F25-D3DB-0FE3-3DE00F5C2F33}"/>
                </a:ext>
              </a:extLst>
            </p:cNvPr>
            <p:cNvSpPr/>
            <p:nvPr/>
          </p:nvSpPr>
          <p:spPr>
            <a:xfrm rot="1585884">
              <a:off x="6319182" y="4328929"/>
              <a:ext cx="901874" cy="35105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2D5C1F5-D636-EF39-7FA5-B20E28F51DE8}"/>
                </a:ext>
              </a:extLst>
            </p:cNvPr>
            <p:cNvSpPr/>
            <p:nvPr/>
          </p:nvSpPr>
          <p:spPr>
            <a:xfrm rot="1662066">
              <a:off x="8480367" y="-880414"/>
              <a:ext cx="901874" cy="562939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16D972C-E60F-2CE3-4852-D86C3EE73986}"/>
                </a:ext>
              </a:extLst>
            </p:cNvPr>
            <p:cNvSpPr/>
            <p:nvPr/>
          </p:nvSpPr>
          <p:spPr>
            <a:xfrm rot="1635834">
              <a:off x="8872316" y="-2269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5D88DA5-DF73-CD32-FC90-B6D331DC6683}"/>
                </a:ext>
              </a:extLst>
            </p:cNvPr>
            <p:cNvSpPr/>
            <p:nvPr/>
          </p:nvSpPr>
          <p:spPr>
            <a:xfrm rot="1601276">
              <a:off x="11049323" y="-8868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DF7AEA2-78E3-6205-6B83-1C5C7575E63B}"/>
                </a:ext>
              </a:extLst>
            </p:cNvPr>
            <p:cNvSpPr/>
            <p:nvPr/>
          </p:nvSpPr>
          <p:spPr>
            <a:xfrm rot="1567984">
              <a:off x="9005193" y="33924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EA545F9C-0DE4-5267-2D19-ED5AE3BCF0BA}"/>
                </a:ext>
              </a:extLst>
            </p:cNvPr>
            <p:cNvSpPr/>
            <p:nvPr/>
          </p:nvSpPr>
          <p:spPr>
            <a:xfrm rot="1564317">
              <a:off x="10880822" y="50557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E83C36B9-A888-E6DF-8BFC-0F757EB3A5AB}"/>
                </a:ext>
              </a:extLst>
            </p:cNvPr>
            <p:cNvSpPr/>
            <p:nvPr/>
          </p:nvSpPr>
          <p:spPr>
            <a:xfrm rot="1542875">
              <a:off x="10492637" y="21292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F64FF1B-7BCE-1683-D628-9A64A7FD2082}"/>
                </a:ext>
              </a:extLst>
            </p:cNvPr>
            <p:cNvSpPr/>
            <p:nvPr/>
          </p:nvSpPr>
          <p:spPr>
            <a:xfrm rot="1643150">
              <a:off x="-209597" y="-53568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2D6F4C4C-2FA4-23DA-A7A1-40D7C8F7BAF3}"/>
                </a:ext>
              </a:extLst>
            </p:cNvPr>
            <p:cNvSpPr/>
            <p:nvPr/>
          </p:nvSpPr>
          <p:spPr>
            <a:xfrm rot="1622136">
              <a:off x="4732945" y="-414486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679971C4-3478-687C-3F32-4DF77E178704}"/>
                </a:ext>
              </a:extLst>
            </p:cNvPr>
            <p:cNvSpPr/>
            <p:nvPr/>
          </p:nvSpPr>
          <p:spPr>
            <a:xfrm rot="1585884">
              <a:off x="4618309" y="-1542584"/>
              <a:ext cx="901874" cy="349060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CE0C82FA-06A4-7F93-A53A-EFCD31E47FE6}"/>
                </a:ext>
              </a:extLst>
            </p:cNvPr>
            <p:cNvSpPr/>
            <p:nvPr/>
          </p:nvSpPr>
          <p:spPr>
            <a:xfrm rot="1662066">
              <a:off x="484720" y="-1412079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414719BB-FE97-E0E5-94FC-DF1A4E8456AF}"/>
                </a:ext>
              </a:extLst>
            </p:cNvPr>
            <p:cNvSpPr/>
            <p:nvPr/>
          </p:nvSpPr>
          <p:spPr>
            <a:xfrm rot="1635834">
              <a:off x="869635" y="-7603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527C161A-73D1-33FE-6466-C100EEF56D3E}"/>
                </a:ext>
              </a:extLst>
            </p:cNvPr>
            <p:cNvSpPr/>
            <p:nvPr/>
          </p:nvSpPr>
          <p:spPr>
            <a:xfrm rot="1601276">
              <a:off x="3046642" y="-14202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CB3504E2-1443-EEC2-7F04-D1852A7203E9}"/>
                </a:ext>
              </a:extLst>
            </p:cNvPr>
            <p:cNvSpPr/>
            <p:nvPr/>
          </p:nvSpPr>
          <p:spPr>
            <a:xfrm rot="1567984">
              <a:off x="1002512" y="28590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6F19356D-1686-1B3B-5D39-696E559C8390}"/>
                </a:ext>
              </a:extLst>
            </p:cNvPr>
            <p:cNvSpPr/>
            <p:nvPr/>
          </p:nvSpPr>
          <p:spPr>
            <a:xfrm rot="1564317">
              <a:off x="2878141" y="45223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C3361608-4A29-B2B0-4E46-289273B043C4}"/>
                </a:ext>
              </a:extLst>
            </p:cNvPr>
            <p:cNvSpPr/>
            <p:nvPr/>
          </p:nvSpPr>
          <p:spPr>
            <a:xfrm rot="1542875">
              <a:off x="2489956" y="15958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778D4A1F-AC7B-EA14-6C70-BBAF7277FAF2}"/>
                </a:ext>
              </a:extLst>
            </p:cNvPr>
            <p:cNvSpPr/>
            <p:nvPr/>
          </p:nvSpPr>
          <p:spPr>
            <a:xfrm rot="1643150">
              <a:off x="11766324" y="3930123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</p:spTree>
    <p:extLst>
      <p:ext uri="{BB962C8B-B14F-4D97-AF65-F5344CB8AC3E}">
        <p14:creationId xmlns:p14="http://schemas.microsoft.com/office/powerpoint/2010/main" val="638524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40263-CF17-5A73-9DD3-EAAC32BA44A9}"/>
              </a:ext>
            </a:extLst>
          </p:cNvPr>
          <p:cNvGrpSpPr/>
          <p:nvPr/>
        </p:nvGrpSpPr>
        <p:grpSpPr>
          <a:xfrm>
            <a:off x="-209597" y="-2196476"/>
            <a:ext cx="12877795" cy="10035927"/>
            <a:chOff x="-209597" y="-2196476"/>
            <a:chExt cx="12877795" cy="1003592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252410" dist="38100" sx="102000" sy="102000" algn="l" rotWithShape="0">
              <a:prstClr val="black">
                <a:alpha val="36000"/>
              </a:prstClr>
            </a:outerShdw>
          </a:effectLst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D8FFE53-5998-2755-1C25-9905FA46C90C}"/>
                </a:ext>
              </a:extLst>
            </p:cNvPr>
            <p:cNvSpPr/>
            <p:nvPr/>
          </p:nvSpPr>
          <p:spPr>
            <a:xfrm rot="1643150">
              <a:off x="5542431" y="-1350377"/>
              <a:ext cx="901874" cy="8560788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89AFAB2-26B3-DAB3-6F4B-26E16B0EECF5}"/>
                </a:ext>
              </a:extLst>
            </p:cNvPr>
            <p:cNvSpPr/>
            <p:nvPr/>
          </p:nvSpPr>
          <p:spPr>
            <a:xfrm rot="1622136">
              <a:off x="5623066" y="2460032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044BB80-BEFF-58D0-F347-43D373C76E8F}"/>
                </a:ext>
              </a:extLst>
            </p:cNvPr>
            <p:cNvSpPr/>
            <p:nvPr/>
          </p:nvSpPr>
          <p:spPr>
            <a:xfrm rot="1679295">
              <a:off x="8089543" y="-2196476"/>
              <a:ext cx="901874" cy="518116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EE3F1DA-7053-E31F-B4D8-169782997834}"/>
                </a:ext>
              </a:extLst>
            </p:cNvPr>
            <p:cNvSpPr/>
            <p:nvPr/>
          </p:nvSpPr>
          <p:spPr>
            <a:xfrm rot="1585884">
              <a:off x="6319182" y="4328929"/>
              <a:ext cx="901874" cy="35105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3A94278-5E69-D2F8-6376-23DC45C77371}"/>
                </a:ext>
              </a:extLst>
            </p:cNvPr>
            <p:cNvSpPr/>
            <p:nvPr/>
          </p:nvSpPr>
          <p:spPr>
            <a:xfrm rot="1662066">
              <a:off x="8480367" y="-880414"/>
              <a:ext cx="901874" cy="562939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287368A-C363-2FC7-6C79-9A6BAE482C4F}"/>
                </a:ext>
              </a:extLst>
            </p:cNvPr>
            <p:cNvSpPr/>
            <p:nvPr/>
          </p:nvSpPr>
          <p:spPr>
            <a:xfrm rot="1635834">
              <a:off x="8872316" y="-2269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B3656F-F4B9-4192-331F-C43393FC7120}"/>
                </a:ext>
              </a:extLst>
            </p:cNvPr>
            <p:cNvSpPr/>
            <p:nvPr/>
          </p:nvSpPr>
          <p:spPr>
            <a:xfrm rot="1601276">
              <a:off x="11049323" y="-8868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92A9B4B-AC82-8D9B-7D6F-AA1027B48AF2}"/>
                </a:ext>
              </a:extLst>
            </p:cNvPr>
            <p:cNvSpPr/>
            <p:nvPr/>
          </p:nvSpPr>
          <p:spPr>
            <a:xfrm rot="1567984">
              <a:off x="9005193" y="33924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65A3855-413F-CE77-AD72-625E706836F9}"/>
                </a:ext>
              </a:extLst>
            </p:cNvPr>
            <p:cNvSpPr/>
            <p:nvPr/>
          </p:nvSpPr>
          <p:spPr>
            <a:xfrm rot="1564317">
              <a:off x="10880822" y="50557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334E990-626F-8343-59AD-6F04F143F8A4}"/>
                </a:ext>
              </a:extLst>
            </p:cNvPr>
            <p:cNvSpPr/>
            <p:nvPr/>
          </p:nvSpPr>
          <p:spPr>
            <a:xfrm rot="1542875">
              <a:off x="10492637" y="21292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99D36857-366E-6C66-7E80-EB86AE0EBC0F}"/>
                </a:ext>
              </a:extLst>
            </p:cNvPr>
            <p:cNvSpPr/>
            <p:nvPr/>
          </p:nvSpPr>
          <p:spPr>
            <a:xfrm rot="1643150">
              <a:off x="-209597" y="-53568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8BFB8D4-084E-DB82-DA03-F63FADCBEEF0}"/>
                </a:ext>
              </a:extLst>
            </p:cNvPr>
            <p:cNvSpPr/>
            <p:nvPr/>
          </p:nvSpPr>
          <p:spPr>
            <a:xfrm rot="1622136">
              <a:off x="4732945" y="-414486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68C006F-82EE-2F25-A317-6AEEB385FC9E}"/>
                </a:ext>
              </a:extLst>
            </p:cNvPr>
            <p:cNvSpPr/>
            <p:nvPr/>
          </p:nvSpPr>
          <p:spPr>
            <a:xfrm rot="1585884">
              <a:off x="4618309" y="-1542584"/>
              <a:ext cx="901874" cy="349060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AFED708-B6A1-AEA4-E867-23B1D986439A}"/>
                </a:ext>
              </a:extLst>
            </p:cNvPr>
            <p:cNvSpPr/>
            <p:nvPr/>
          </p:nvSpPr>
          <p:spPr>
            <a:xfrm rot="1662066">
              <a:off x="484720" y="-1412079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830056C-DA18-CC2C-35EB-B115ADC2BC11}"/>
                </a:ext>
              </a:extLst>
            </p:cNvPr>
            <p:cNvSpPr/>
            <p:nvPr/>
          </p:nvSpPr>
          <p:spPr>
            <a:xfrm rot="1635834">
              <a:off x="869635" y="-7603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25D242E-7F7C-53E5-BABB-AFD7100078F8}"/>
                </a:ext>
              </a:extLst>
            </p:cNvPr>
            <p:cNvSpPr/>
            <p:nvPr/>
          </p:nvSpPr>
          <p:spPr>
            <a:xfrm rot="1601276">
              <a:off x="3046642" y="-14202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8D169F8-E70A-11A4-A0E6-5366CBE13AA8}"/>
                </a:ext>
              </a:extLst>
            </p:cNvPr>
            <p:cNvSpPr/>
            <p:nvPr/>
          </p:nvSpPr>
          <p:spPr>
            <a:xfrm rot="1567984">
              <a:off x="1002512" y="28590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7DAEDE0-8BC0-E91B-E2A8-3699428AF2B0}"/>
                </a:ext>
              </a:extLst>
            </p:cNvPr>
            <p:cNvSpPr/>
            <p:nvPr/>
          </p:nvSpPr>
          <p:spPr>
            <a:xfrm rot="1564317">
              <a:off x="2878141" y="45223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DF5306B-57BE-4F46-478C-48C14D1F8782}"/>
                </a:ext>
              </a:extLst>
            </p:cNvPr>
            <p:cNvSpPr/>
            <p:nvPr/>
          </p:nvSpPr>
          <p:spPr>
            <a:xfrm rot="1542875">
              <a:off x="2489956" y="15958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B51BB69-C328-F9D2-6A54-301DF5608370}"/>
                </a:ext>
              </a:extLst>
            </p:cNvPr>
            <p:cNvSpPr/>
            <p:nvPr/>
          </p:nvSpPr>
          <p:spPr>
            <a:xfrm rot="1643150">
              <a:off x="11766324" y="3930123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</p:spTree>
    <p:extLst>
      <p:ext uri="{BB962C8B-B14F-4D97-AF65-F5344CB8AC3E}">
        <p14:creationId xmlns:p14="http://schemas.microsoft.com/office/powerpoint/2010/main" val="4185183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606EF1-7CD8-A742-5FB9-1B84AC5501A7}"/>
              </a:ext>
            </a:extLst>
          </p:cNvPr>
          <p:cNvSpPr/>
          <p:nvPr/>
        </p:nvSpPr>
        <p:spPr>
          <a:xfrm>
            <a:off x="228600" y="171450"/>
            <a:ext cx="799328" cy="654367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EDD05AA-6987-E6BB-B3F1-C381F49A51F7}"/>
              </a:ext>
            </a:extLst>
          </p:cNvPr>
          <p:cNvSpPr/>
          <p:nvPr/>
        </p:nvSpPr>
        <p:spPr>
          <a:xfrm>
            <a:off x="3126102" y="171449"/>
            <a:ext cx="799328" cy="6543675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D819DB0-B912-CEF7-DBED-49DB805F2805}"/>
              </a:ext>
            </a:extLst>
          </p:cNvPr>
          <p:cNvSpPr/>
          <p:nvPr/>
        </p:nvSpPr>
        <p:spPr>
          <a:xfrm>
            <a:off x="1194434" y="171450"/>
            <a:ext cx="799328" cy="6543675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D9C4AD-0B2C-AF96-D0EE-9035C33C6311}"/>
              </a:ext>
            </a:extLst>
          </p:cNvPr>
          <p:cNvSpPr/>
          <p:nvPr/>
        </p:nvSpPr>
        <p:spPr>
          <a:xfrm>
            <a:off x="2160268" y="171450"/>
            <a:ext cx="799328" cy="6543675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73277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flooded area with houses and trees&#10;&#10;Description automatically generated with medium confidence">
            <a:extLst>
              <a:ext uri="{FF2B5EF4-FFF2-40B4-BE49-F238E27FC236}">
                <a16:creationId xmlns:a16="http://schemas.microsoft.com/office/drawing/2014/main" id="{4BF078AB-D3BA-260B-B5CF-FA2456489A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541"/>
          <a:stretch/>
        </p:blipFill>
        <p:spPr>
          <a:xfrm>
            <a:off x="15999" y="0"/>
            <a:ext cx="12176001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327352D-AE39-24AF-BA69-91A70066791D}"/>
              </a:ext>
            </a:extLst>
          </p:cNvPr>
          <p:cNvGrpSpPr/>
          <p:nvPr/>
        </p:nvGrpSpPr>
        <p:grpSpPr>
          <a:xfrm>
            <a:off x="12598400" y="5892800"/>
            <a:ext cx="5098998" cy="3546851"/>
            <a:chOff x="-209597" y="-2196476"/>
            <a:chExt cx="12877795" cy="10035927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252410" dist="38100" sx="102000" sy="102000" algn="l" rotWithShape="0">
              <a:prstClr val="black">
                <a:alpha val="36000"/>
              </a:prstClr>
            </a:outerShdw>
          </a:effectLst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5D847AB-0DC8-FA97-994F-51B84FE14B03}"/>
                </a:ext>
              </a:extLst>
            </p:cNvPr>
            <p:cNvSpPr/>
            <p:nvPr/>
          </p:nvSpPr>
          <p:spPr>
            <a:xfrm rot="1643150">
              <a:off x="5542431" y="-1350377"/>
              <a:ext cx="901874" cy="8560788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478A3C0-E8BA-60A7-E2A9-9B78B103F9D5}"/>
                </a:ext>
              </a:extLst>
            </p:cNvPr>
            <p:cNvSpPr/>
            <p:nvPr/>
          </p:nvSpPr>
          <p:spPr>
            <a:xfrm rot="1622136">
              <a:off x="5623066" y="2460032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39D54E1-2D71-296D-D835-7F1EB994E483}"/>
                </a:ext>
              </a:extLst>
            </p:cNvPr>
            <p:cNvSpPr/>
            <p:nvPr/>
          </p:nvSpPr>
          <p:spPr>
            <a:xfrm rot="1679295">
              <a:off x="8089543" y="-2196476"/>
              <a:ext cx="901874" cy="518116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AB5BB63-5ACB-3AD2-C291-A678B4CE3DFF}"/>
                </a:ext>
              </a:extLst>
            </p:cNvPr>
            <p:cNvSpPr/>
            <p:nvPr/>
          </p:nvSpPr>
          <p:spPr>
            <a:xfrm rot="1585884">
              <a:off x="6319182" y="4328929"/>
              <a:ext cx="901874" cy="35105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D24823A-0872-D64C-DE4A-953AA7CF0A4A}"/>
                </a:ext>
              </a:extLst>
            </p:cNvPr>
            <p:cNvSpPr/>
            <p:nvPr/>
          </p:nvSpPr>
          <p:spPr>
            <a:xfrm rot="1662066">
              <a:off x="8480367" y="-880414"/>
              <a:ext cx="901874" cy="562939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8D3C45EB-E735-435A-39C0-5C01723F901C}"/>
                </a:ext>
              </a:extLst>
            </p:cNvPr>
            <p:cNvSpPr/>
            <p:nvPr/>
          </p:nvSpPr>
          <p:spPr>
            <a:xfrm rot="1635834">
              <a:off x="8872316" y="-2269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BD6BC71-4F3B-E239-8BD6-8368DBAB73C1}"/>
                </a:ext>
              </a:extLst>
            </p:cNvPr>
            <p:cNvSpPr/>
            <p:nvPr/>
          </p:nvSpPr>
          <p:spPr>
            <a:xfrm rot="1601276">
              <a:off x="11049323" y="-8868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2343AD6-3B3D-ECF0-D0E9-2A6DAA4FCFE9}"/>
                </a:ext>
              </a:extLst>
            </p:cNvPr>
            <p:cNvSpPr/>
            <p:nvPr/>
          </p:nvSpPr>
          <p:spPr>
            <a:xfrm rot="1567984">
              <a:off x="9005193" y="33924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E0A1CEF-D8A6-2267-534F-3443DA90DB63}"/>
                </a:ext>
              </a:extLst>
            </p:cNvPr>
            <p:cNvSpPr/>
            <p:nvPr/>
          </p:nvSpPr>
          <p:spPr>
            <a:xfrm rot="1564317">
              <a:off x="10880822" y="50557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D845BA5-C2F2-7019-A061-D39400D30EAA}"/>
                </a:ext>
              </a:extLst>
            </p:cNvPr>
            <p:cNvSpPr/>
            <p:nvPr/>
          </p:nvSpPr>
          <p:spPr>
            <a:xfrm rot="1542875">
              <a:off x="10492637" y="21292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CDC7532-7E1A-2759-4B78-55FBD6499748}"/>
                </a:ext>
              </a:extLst>
            </p:cNvPr>
            <p:cNvSpPr/>
            <p:nvPr/>
          </p:nvSpPr>
          <p:spPr>
            <a:xfrm rot="1643150">
              <a:off x="-209597" y="-53568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A93AAE6-8C92-ABCB-2492-D12D15399C0B}"/>
                </a:ext>
              </a:extLst>
            </p:cNvPr>
            <p:cNvSpPr/>
            <p:nvPr/>
          </p:nvSpPr>
          <p:spPr>
            <a:xfrm rot="1622136">
              <a:off x="4732945" y="-414486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BCED55F-E63B-ED96-B8CE-5EE2FDF17C02}"/>
                </a:ext>
              </a:extLst>
            </p:cNvPr>
            <p:cNvSpPr/>
            <p:nvPr/>
          </p:nvSpPr>
          <p:spPr>
            <a:xfrm rot="1585884">
              <a:off x="4618309" y="-1542584"/>
              <a:ext cx="901874" cy="349060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419332A-C004-E77A-4D13-572892C124C6}"/>
                </a:ext>
              </a:extLst>
            </p:cNvPr>
            <p:cNvSpPr/>
            <p:nvPr/>
          </p:nvSpPr>
          <p:spPr>
            <a:xfrm rot="1662066">
              <a:off x="484720" y="-1412079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6281E89-B405-DBF2-302B-D845F09BD7D5}"/>
                </a:ext>
              </a:extLst>
            </p:cNvPr>
            <p:cNvSpPr/>
            <p:nvPr/>
          </p:nvSpPr>
          <p:spPr>
            <a:xfrm rot="1635834">
              <a:off x="869635" y="-7603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E27C69A4-9E6A-D106-A9B9-6249ECA8B601}"/>
                </a:ext>
              </a:extLst>
            </p:cNvPr>
            <p:cNvSpPr/>
            <p:nvPr/>
          </p:nvSpPr>
          <p:spPr>
            <a:xfrm rot="1601276">
              <a:off x="3046642" y="-14202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B766DCF8-6AD9-7495-E0DB-C2EBE8F99291}"/>
                </a:ext>
              </a:extLst>
            </p:cNvPr>
            <p:cNvSpPr/>
            <p:nvPr/>
          </p:nvSpPr>
          <p:spPr>
            <a:xfrm rot="1567984">
              <a:off x="1002512" y="28590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4C9B832-6425-015F-18E1-86E41A731A9F}"/>
                </a:ext>
              </a:extLst>
            </p:cNvPr>
            <p:cNvSpPr/>
            <p:nvPr/>
          </p:nvSpPr>
          <p:spPr>
            <a:xfrm rot="1564317">
              <a:off x="2878141" y="45223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5A30E274-F18D-45FB-9BB8-F8305D41F4EE}"/>
                </a:ext>
              </a:extLst>
            </p:cNvPr>
            <p:cNvSpPr/>
            <p:nvPr/>
          </p:nvSpPr>
          <p:spPr>
            <a:xfrm rot="1542875">
              <a:off x="2489956" y="15958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9501EBAC-8078-3520-8F19-E31894383810}"/>
                </a:ext>
              </a:extLst>
            </p:cNvPr>
            <p:cNvSpPr/>
            <p:nvPr/>
          </p:nvSpPr>
          <p:spPr>
            <a:xfrm rot="1643150">
              <a:off x="11766324" y="3930123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</p:spTree>
    <p:extLst>
      <p:ext uri="{BB962C8B-B14F-4D97-AF65-F5344CB8AC3E}">
        <p14:creationId xmlns:p14="http://schemas.microsoft.com/office/powerpoint/2010/main" val="491249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40263-CF17-5A73-9DD3-EAAC32BA44A9}"/>
              </a:ext>
            </a:extLst>
          </p:cNvPr>
          <p:cNvGrpSpPr/>
          <p:nvPr/>
        </p:nvGrpSpPr>
        <p:grpSpPr>
          <a:xfrm>
            <a:off x="-209597" y="-2196476"/>
            <a:ext cx="12877795" cy="10035927"/>
            <a:chOff x="-209597" y="-2196476"/>
            <a:chExt cx="12877795" cy="1003592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252410" dist="38100" sx="102000" sy="102000" algn="l" rotWithShape="0">
              <a:prstClr val="black">
                <a:alpha val="36000"/>
              </a:prstClr>
            </a:outerShdw>
          </a:effectLst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D8FFE53-5998-2755-1C25-9905FA46C90C}"/>
                </a:ext>
              </a:extLst>
            </p:cNvPr>
            <p:cNvSpPr/>
            <p:nvPr/>
          </p:nvSpPr>
          <p:spPr>
            <a:xfrm rot="1643150">
              <a:off x="5542431" y="-1350377"/>
              <a:ext cx="901874" cy="8560788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89AFAB2-26B3-DAB3-6F4B-26E16B0EECF5}"/>
                </a:ext>
              </a:extLst>
            </p:cNvPr>
            <p:cNvSpPr/>
            <p:nvPr/>
          </p:nvSpPr>
          <p:spPr>
            <a:xfrm rot="1622136">
              <a:off x="5623066" y="2460032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044BB80-BEFF-58D0-F347-43D373C76E8F}"/>
                </a:ext>
              </a:extLst>
            </p:cNvPr>
            <p:cNvSpPr/>
            <p:nvPr/>
          </p:nvSpPr>
          <p:spPr>
            <a:xfrm rot="1679295">
              <a:off x="8089543" y="-2196476"/>
              <a:ext cx="901874" cy="518116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EE3F1DA-7053-E31F-B4D8-169782997834}"/>
                </a:ext>
              </a:extLst>
            </p:cNvPr>
            <p:cNvSpPr/>
            <p:nvPr/>
          </p:nvSpPr>
          <p:spPr>
            <a:xfrm rot="1585884">
              <a:off x="6319182" y="4328929"/>
              <a:ext cx="901874" cy="35105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3A94278-5E69-D2F8-6376-23DC45C77371}"/>
                </a:ext>
              </a:extLst>
            </p:cNvPr>
            <p:cNvSpPr/>
            <p:nvPr/>
          </p:nvSpPr>
          <p:spPr>
            <a:xfrm rot="1662066">
              <a:off x="8480367" y="-880414"/>
              <a:ext cx="901874" cy="562939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287368A-C363-2FC7-6C79-9A6BAE482C4F}"/>
                </a:ext>
              </a:extLst>
            </p:cNvPr>
            <p:cNvSpPr/>
            <p:nvPr/>
          </p:nvSpPr>
          <p:spPr>
            <a:xfrm rot="1635834">
              <a:off x="8872316" y="-2269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B3656F-F4B9-4192-331F-C43393FC7120}"/>
                </a:ext>
              </a:extLst>
            </p:cNvPr>
            <p:cNvSpPr/>
            <p:nvPr/>
          </p:nvSpPr>
          <p:spPr>
            <a:xfrm rot="1601276">
              <a:off x="11049323" y="-8868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92A9B4B-AC82-8D9B-7D6F-AA1027B48AF2}"/>
                </a:ext>
              </a:extLst>
            </p:cNvPr>
            <p:cNvSpPr/>
            <p:nvPr/>
          </p:nvSpPr>
          <p:spPr>
            <a:xfrm rot="1567984">
              <a:off x="9005193" y="33924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65A3855-413F-CE77-AD72-625E706836F9}"/>
                </a:ext>
              </a:extLst>
            </p:cNvPr>
            <p:cNvSpPr/>
            <p:nvPr/>
          </p:nvSpPr>
          <p:spPr>
            <a:xfrm rot="1564317">
              <a:off x="10880822" y="50557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334E990-626F-8343-59AD-6F04F143F8A4}"/>
                </a:ext>
              </a:extLst>
            </p:cNvPr>
            <p:cNvSpPr/>
            <p:nvPr/>
          </p:nvSpPr>
          <p:spPr>
            <a:xfrm rot="1542875">
              <a:off x="10492637" y="21292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99D36857-366E-6C66-7E80-EB86AE0EBC0F}"/>
                </a:ext>
              </a:extLst>
            </p:cNvPr>
            <p:cNvSpPr/>
            <p:nvPr/>
          </p:nvSpPr>
          <p:spPr>
            <a:xfrm rot="1643150">
              <a:off x="-209597" y="-53568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8BFB8D4-084E-DB82-DA03-F63FADCBEEF0}"/>
                </a:ext>
              </a:extLst>
            </p:cNvPr>
            <p:cNvSpPr/>
            <p:nvPr/>
          </p:nvSpPr>
          <p:spPr>
            <a:xfrm rot="1622136">
              <a:off x="4732945" y="-414486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68C006F-82EE-2F25-A317-6AEEB385FC9E}"/>
                </a:ext>
              </a:extLst>
            </p:cNvPr>
            <p:cNvSpPr/>
            <p:nvPr/>
          </p:nvSpPr>
          <p:spPr>
            <a:xfrm rot="1585884">
              <a:off x="4618309" y="-1542584"/>
              <a:ext cx="901874" cy="349060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AFED708-B6A1-AEA4-E867-23B1D986439A}"/>
                </a:ext>
              </a:extLst>
            </p:cNvPr>
            <p:cNvSpPr/>
            <p:nvPr/>
          </p:nvSpPr>
          <p:spPr>
            <a:xfrm rot="1662066">
              <a:off x="484720" y="-1412079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830056C-DA18-CC2C-35EB-B115ADC2BC11}"/>
                </a:ext>
              </a:extLst>
            </p:cNvPr>
            <p:cNvSpPr/>
            <p:nvPr/>
          </p:nvSpPr>
          <p:spPr>
            <a:xfrm rot="1635834">
              <a:off x="869635" y="-7603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25D242E-7F7C-53E5-BABB-AFD7100078F8}"/>
                </a:ext>
              </a:extLst>
            </p:cNvPr>
            <p:cNvSpPr/>
            <p:nvPr/>
          </p:nvSpPr>
          <p:spPr>
            <a:xfrm rot="1601276">
              <a:off x="3046642" y="-14202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8D169F8-E70A-11A4-A0E6-5366CBE13AA8}"/>
                </a:ext>
              </a:extLst>
            </p:cNvPr>
            <p:cNvSpPr/>
            <p:nvPr/>
          </p:nvSpPr>
          <p:spPr>
            <a:xfrm rot="1567984">
              <a:off x="1002512" y="28590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7DAEDE0-8BC0-E91B-E2A8-3699428AF2B0}"/>
                </a:ext>
              </a:extLst>
            </p:cNvPr>
            <p:cNvSpPr/>
            <p:nvPr/>
          </p:nvSpPr>
          <p:spPr>
            <a:xfrm rot="1564317">
              <a:off x="2878141" y="45223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DF5306B-57BE-4F46-478C-48C14D1F8782}"/>
                </a:ext>
              </a:extLst>
            </p:cNvPr>
            <p:cNvSpPr/>
            <p:nvPr/>
          </p:nvSpPr>
          <p:spPr>
            <a:xfrm rot="1542875">
              <a:off x="2489956" y="15958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B51BB69-C328-F9D2-6A54-301DF5608370}"/>
                </a:ext>
              </a:extLst>
            </p:cNvPr>
            <p:cNvSpPr/>
            <p:nvPr/>
          </p:nvSpPr>
          <p:spPr>
            <a:xfrm rot="1643150">
              <a:off x="11766324" y="3930123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</p:spTree>
    <p:extLst>
      <p:ext uri="{BB962C8B-B14F-4D97-AF65-F5344CB8AC3E}">
        <p14:creationId xmlns:p14="http://schemas.microsoft.com/office/powerpoint/2010/main" val="4120671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limero.mp4">
            <a:hlinkClick r:id="" action="ppaction://media"/>
            <a:extLst>
              <a:ext uri="{FF2B5EF4-FFF2-40B4-BE49-F238E27FC236}">
                <a16:creationId xmlns:a16="http://schemas.microsoft.com/office/drawing/2014/main" id="{90DAE901-B5C2-311F-A2DE-0BD41C1971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7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"/>
    </mc:Choice>
    <mc:Fallback xmlns="">
      <p:transition advClick="0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silver logo&#10;&#10;Description automatically generated">
            <a:extLst>
              <a:ext uri="{FF2B5EF4-FFF2-40B4-BE49-F238E27FC236}">
                <a16:creationId xmlns:a16="http://schemas.microsoft.com/office/drawing/2014/main" id="{203D8289-BEFA-1D39-289B-2F23EB523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21" t="3855" r="23500"/>
          <a:stretch/>
        </p:blipFill>
        <p:spPr>
          <a:xfrm>
            <a:off x="13180142" y="6589204"/>
            <a:ext cx="2259672" cy="2137796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996C9E77-1848-8E60-3C1D-6195B7E8E4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79" r="38205"/>
          <a:stretch/>
        </p:blipFill>
        <p:spPr>
          <a:xfrm>
            <a:off x="46862" y="-3133190"/>
            <a:ext cx="2012033" cy="190500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25529BA1-0AFC-6D2A-1C35-D95F077E8C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08" t="12546" r="21621" b="19114"/>
          <a:stretch/>
        </p:blipFill>
        <p:spPr>
          <a:xfrm>
            <a:off x="-22531614" y="687801"/>
            <a:ext cx="2728326" cy="2464206"/>
          </a:xfrm>
          <a:prstGeom prst="rect">
            <a:avLst/>
          </a:prstGeom>
        </p:spPr>
      </p:pic>
      <p:pic>
        <p:nvPicPr>
          <p:cNvPr id="13" name="Picture 12" descr="A red circle with black text&#10;&#10;Description automatically generated">
            <a:extLst>
              <a:ext uri="{FF2B5EF4-FFF2-40B4-BE49-F238E27FC236}">
                <a16:creationId xmlns:a16="http://schemas.microsoft.com/office/drawing/2014/main" id="{40B5BF21-5C9A-56EA-5E9D-C6A130553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36677" y="-16809617"/>
            <a:ext cx="2259672" cy="2259672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1DEDFD57-60D4-6535-9557-1B88E72C3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11788" y="8074562"/>
            <a:ext cx="2730500" cy="1905000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271DA0EE-F4F8-AB69-1B16-A58BD73937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376" t="9586" r="23873" b="8270"/>
          <a:stretch/>
        </p:blipFill>
        <p:spPr>
          <a:xfrm>
            <a:off x="12595479" y="2443809"/>
            <a:ext cx="1714499" cy="1560969"/>
          </a:xfrm>
          <a:prstGeom prst="rect">
            <a:avLst/>
          </a:prstGeom>
        </p:spPr>
      </p:pic>
      <p:pic>
        <p:nvPicPr>
          <p:cNvPr id="19" name="Picture 18" descr="A silver lion with a black background&#10;&#10;Description automatically generated">
            <a:extLst>
              <a:ext uri="{FF2B5EF4-FFF2-40B4-BE49-F238E27FC236}">
                <a16:creationId xmlns:a16="http://schemas.microsoft.com/office/drawing/2014/main" id="{FF1AF1A1-8884-DC30-DD97-D8944A4C3B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62" y="12899379"/>
            <a:ext cx="3825587" cy="2697039"/>
          </a:xfrm>
          <a:prstGeom prst="rect">
            <a:avLst/>
          </a:prstGeom>
        </p:spPr>
      </p:pic>
      <p:pic>
        <p:nvPicPr>
          <p:cNvPr id="21" name="Picture 20" descr="A black diamond shaped symbol&#10;&#10;Description automatically generated">
            <a:extLst>
              <a:ext uri="{FF2B5EF4-FFF2-40B4-BE49-F238E27FC236}">
                <a16:creationId xmlns:a16="http://schemas.microsoft.com/office/drawing/2014/main" id="{DA609335-3C33-CCA9-788A-6CA91FAA3B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036" t="2797" r="29062" b="695"/>
          <a:stretch/>
        </p:blipFill>
        <p:spPr>
          <a:xfrm>
            <a:off x="8408865" y="-12655740"/>
            <a:ext cx="2086940" cy="246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silver logo&#10;&#10;Description automatically generated">
            <a:extLst>
              <a:ext uri="{FF2B5EF4-FFF2-40B4-BE49-F238E27FC236}">
                <a16:creationId xmlns:a16="http://schemas.microsoft.com/office/drawing/2014/main" id="{203D8289-BEFA-1D39-289B-2F23EB523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21" t="3855" r="23500"/>
          <a:stretch/>
        </p:blipFill>
        <p:spPr>
          <a:xfrm>
            <a:off x="2223779" y="942975"/>
            <a:ext cx="2259672" cy="2137796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996C9E77-1848-8E60-3C1D-6195B7E8E4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79" r="38205"/>
          <a:stretch/>
        </p:blipFill>
        <p:spPr>
          <a:xfrm>
            <a:off x="2930567" y="3777230"/>
            <a:ext cx="2012033" cy="190500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25529BA1-0AFC-6D2A-1C35-D95F077E8C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08" t="12546" r="21621" b="19114"/>
          <a:stretch/>
        </p:blipFill>
        <p:spPr>
          <a:xfrm>
            <a:off x="5245100" y="3777231"/>
            <a:ext cx="2728326" cy="2464206"/>
          </a:xfrm>
          <a:prstGeom prst="rect">
            <a:avLst/>
          </a:prstGeom>
        </p:spPr>
      </p:pic>
      <p:pic>
        <p:nvPicPr>
          <p:cNvPr id="13" name="Picture 12" descr="A red circle with black text&#10;&#10;Description automatically generated">
            <a:extLst>
              <a:ext uri="{FF2B5EF4-FFF2-40B4-BE49-F238E27FC236}">
                <a16:creationId xmlns:a16="http://schemas.microsoft.com/office/drawing/2014/main" id="{40B5BF21-5C9A-56EA-5E9D-C6A130553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603" y="942975"/>
            <a:ext cx="2259672" cy="2259672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1DEDFD57-60D4-6535-9557-1B88E72C3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2433" y="4336436"/>
            <a:ext cx="2730500" cy="1905000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271DA0EE-F4F8-AB69-1B16-A58BD73937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376" t="9586" r="23873" b="8270"/>
          <a:stretch/>
        </p:blipFill>
        <p:spPr>
          <a:xfrm>
            <a:off x="530479" y="2300286"/>
            <a:ext cx="1714499" cy="1560969"/>
          </a:xfrm>
          <a:prstGeom prst="rect">
            <a:avLst/>
          </a:prstGeom>
        </p:spPr>
      </p:pic>
      <p:pic>
        <p:nvPicPr>
          <p:cNvPr id="19" name="Picture 18" descr="A silver lion with a black background&#10;&#10;Description automatically generated">
            <a:extLst>
              <a:ext uri="{FF2B5EF4-FFF2-40B4-BE49-F238E27FC236}">
                <a16:creationId xmlns:a16="http://schemas.microsoft.com/office/drawing/2014/main" id="{FF1AF1A1-8884-DC30-DD97-D8944A4C3B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5926" y="3350598"/>
            <a:ext cx="3825587" cy="2697039"/>
          </a:xfrm>
          <a:prstGeom prst="rect">
            <a:avLst/>
          </a:prstGeom>
        </p:spPr>
      </p:pic>
      <p:pic>
        <p:nvPicPr>
          <p:cNvPr id="21" name="Picture 20" descr="A black diamond shaped symbol&#10;&#10;Description automatically generated">
            <a:extLst>
              <a:ext uri="{FF2B5EF4-FFF2-40B4-BE49-F238E27FC236}">
                <a16:creationId xmlns:a16="http://schemas.microsoft.com/office/drawing/2014/main" id="{DA609335-3C33-CCA9-788A-6CA91FAA3B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036" t="2797" r="29062" b="695"/>
          <a:stretch/>
        </p:blipFill>
        <p:spPr>
          <a:xfrm>
            <a:off x="7708551" y="655480"/>
            <a:ext cx="2086940" cy="246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86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silver logo&#10;&#10;Description automatically generated">
            <a:extLst>
              <a:ext uri="{FF2B5EF4-FFF2-40B4-BE49-F238E27FC236}">
                <a16:creationId xmlns:a16="http://schemas.microsoft.com/office/drawing/2014/main" id="{203D8289-BEFA-1D39-289B-2F23EB523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21" t="3855" r="23500"/>
          <a:stretch/>
        </p:blipFill>
        <p:spPr>
          <a:xfrm>
            <a:off x="60139408" y="-1129836"/>
            <a:ext cx="2259672" cy="2137796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996C9E77-1848-8E60-3C1D-6195B7E8E4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79" r="38205"/>
          <a:stretch/>
        </p:blipFill>
        <p:spPr>
          <a:xfrm>
            <a:off x="16625202" y="3216126"/>
            <a:ext cx="2012033" cy="190500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25529BA1-0AFC-6D2A-1C35-D95F077E8C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08" t="12546" r="21621" b="19114"/>
          <a:stretch/>
        </p:blipFill>
        <p:spPr>
          <a:xfrm>
            <a:off x="63160729" y="1704420"/>
            <a:ext cx="2728326" cy="2464206"/>
          </a:xfrm>
          <a:prstGeom prst="rect">
            <a:avLst/>
          </a:prstGeom>
        </p:spPr>
      </p:pic>
      <p:pic>
        <p:nvPicPr>
          <p:cNvPr id="13" name="Picture 12" descr="A red circle with black text&#10;&#10;Description automatically generated">
            <a:extLst>
              <a:ext uri="{FF2B5EF4-FFF2-40B4-BE49-F238E27FC236}">
                <a16:creationId xmlns:a16="http://schemas.microsoft.com/office/drawing/2014/main" id="{40B5BF21-5C9A-56EA-5E9D-C6A130553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0232" y="-1129836"/>
            <a:ext cx="2259672" cy="2259672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1DEDFD57-60D4-6535-9557-1B88E72C3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03086" y="835944"/>
            <a:ext cx="2730500" cy="1905000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271DA0EE-F4F8-AB69-1B16-A58BD73937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376" t="9586" r="23873" b="8270"/>
          <a:stretch/>
        </p:blipFill>
        <p:spPr>
          <a:xfrm>
            <a:off x="58446108" y="227475"/>
            <a:ext cx="1714499" cy="1560969"/>
          </a:xfrm>
          <a:prstGeom prst="rect">
            <a:avLst/>
          </a:prstGeom>
        </p:spPr>
      </p:pic>
      <p:pic>
        <p:nvPicPr>
          <p:cNvPr id="19" name="Picture 18" descr="A silver lion with a black background&#10;&#10;Description automatically generated">
            <a:extLst>
              <a:ext uri="{FF2B5EF4-FFF2-40B4-BE49-F238E27FC236}">
                <a16:creationId xmlns:a16="http://schemas.microsoft.com/office/drawing/2014/main" id="{FF1AF1A1-8884-DC30-DD97-D8944A4C3B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91555" y="1277787"/>
            <a:ext cx="3825587" cy="2697039"/>
          </a:xfrm>
          <a:prstGeom prst="rect">
            <a:avLst/>
          </a:prstGeom>
        </p:spPr>
      </p:pic>
      <p:pic>
        <p:nvPicPr>
          <p:cNvPr id="21" name="Picture 20" descr="A black diamond shaped symbol&#10;&#10;Description automatically generated">
            <a:extLst>
              <a:ext uri="{FF2B5EF4-FFF2-40B4-BE49-F238E27FC236}">
                <a16:creationId xmlns:a16="http://schemas.microsoft.com/office/drawing/2014/main" id="{DA609335-3C33-CCA9-788A-6CA91FAA3B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036" t="2797" r="29062" b="695"/>
          <a:stretch/>
        </p:blipFill>
        <p:spPr>
          <a:xfrm>
            <a:off x="65624180" y="-1417331"/>
            <a:ext cx="2086940" cy="246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38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anned out euro notes&#10;&#10;Description automatically generated">
            <a:extLst>
              <a:ext uri="{FF2B5EF4-FFF2-40B4-BE49-F238E27FC236}">
                <a16:creationId xmlns:a16="http://schemas.microsoft.com/office/drawing/2014/main" id="{44E1A59D-9640-0930-B875-C6F52AD2D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201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081FC6A-3FCD-001C-9A6E-B848B88111E9}"/>
              </a:ext>
            </a:extLst>
          </p:cNvPr>
          <p:cNvSpPr/>
          <p:nvPr/>
        </p:nvSpPr>
        <p:spPr>
          <a:xfrm rot="1643150">
            <a:off x="9189818" y="-8332672"/>
            <a:ext cx="901874" cy="8560788"/>
          </a:xfrm>
          <a:prstGeom prst="roundRect">
            <a:avLst>
              <a:gd name="adj" fmla="val 50000"/>
            </a:avLst>
          </a:prstGeom>
          <a:solidFill>
            <a:srgbClr val="000000">
              <a:alpha val="27059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F5715E-74E5-0A71-0E24-E9A12D683F2F}"/>
              </a:ext>
            </a:extLst>
          </p:cNvPr>
          <p:cNvSpPr/>
          <p:nvPr/>
        </p:nvSpPr>
        <p:spPr>
          <a:xfrm rot="1622136">
            <a:off x="3413522" y="6808674"/>
            <a:ext cx="901874" cy="5330622"/>
          </a:xfrm>
          <a:prstGeom prst="roundRect">
            <a:avLst>
              <a:gd name="adj" fmla="val 50000"/>
            </a:avLst>
          </a:prstGeom>
          <a:solidFill>
            <a:srgbClr val="000000">
              <a:alpha val="5098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224208E-0B0D-23F3-D9FD-98E94001C392}"/>
              </a:ext>
            </a:extLst>
          </p:cNvPr>
          <p:cNvSpPr/>
          <p:nvPr/>
        </p:nvSpPr>
        <p:spPr>
          <a:xfrm rot="1679295">
            <a:off x="8089543" y="-2196476"/>
            <a:ext cx="901874" cy="5181167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16135B0-0879-667D-BDA4-C01666DE1DB2}"/>
              </a:ext>
            </a:extLst>
          </p:cNvPr>
          <p:cNvSpPr/>
          <p:nvPr/>
        </p:nvSpPr>
        <p:spPr>
          <a:xfrm rot="1585884">
            <a:off x="6319182" y="4328929"/>
            <a:ext cx="901874" cy="3510522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F9913D5-51DB-182F-0230-54B7AE180718}"/>
              </a:ext>
            </a:extLst>
          </p:cNvPr>
          <p:cNvSpPr/>
          <p:nvPr/>
        </p:nvSpPr>
        <p:spPr>
          <a:xfrm rot="1662066">
            <a:off x="11904026" y="-6442556"/>
            <a:ext cx="901874" cy="5629397"/>
          </a:xfrm>
          <a:prstGeom prst="roundRect">
            <a:avLst>
              <a:gd name="adj" fmla="val 50000"/>
            </a:avLst>
          </a:prstGeom>
          <a:solidFill>
            <a:srgbClr val="000000">
              <a:alpha val="23137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6486CE4-DE49-8D0B-113C-0A11FDA557F2}"/>
              </a:ext>
            </a:extLst>
          </p:cNvPr>
          <p:cNvSpPr/>
          <p:nvPr/>
        </p:nvSpPr>
        <p:spPr>
          <a:xfrm rot="1635834">
            <a:off x="8872316" y="-226987"/>
            <a:ext cx="901874" cy="7377381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D0DF33D-3290-EE34-2430-C68D7D14BD68}"/>
              </a:ext>
            </a:extLst>
          </p:cNvPr>
          <p:cNvSpPr/>
          <p:nvPr/>
        </p:nvSpPr>
        <p:spPr>
          <a:xfrm rot="1601276">
            <a:off x="13230813" y="-4474099"/>
            <a:ext cx="899145" cy="4726673"/>
          </a:xfrm>
          <a:prstGeom prst="roundRect">
            <a:avLst>
              <a:gd name="adj" fmla="val 50000"/>
            </a:avLst>
          </a:prstGeom>
          <a:solidFill>
            <a:srgbClr val="000000">
              <a:alpha val="2588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B3E9FCA-0A14-8F14-6F77-EB2C4369719F}"/>
              </a:ext>
            </a:extLst>
          </p:cNvPr>
          <p:cNvSpPr/>
          <p:nvPr/>
        </p:nvSpPr>
        <p:spPr>
          <a:xfrm rot="1567984">
            <a:off x="9005193" y="3392460"/>
            <a:ext cx="901874" cy="4388880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6FE1D25-4F9F-5233-46AF-4A57EA6097DD}"/>
              </a:ext>
            </a:extLst>
          </p:cNvPr>
          <p:cNvSpPr/>
          <p:nvPr/>
        </p:nvSpPr>
        <p:spPr>
          <a:xfrm rot="1564317">
            <a:off x="10880822" y="5055723"/>
            <a:ext cx="901874" cy="2673011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11FD67D-34DD-6803-8E1D-84C3C2A6EFEE}"/>
              </a:ext>
            </a:extLst>
          </p:cNvPr>
          <p:cNvSpPr/>
          <p:nvPr/>
        </p:nvSpPr>
        <p:spPr>
          <a:xfrm rot="1542875">
            <a:off x="8202646" y="7222909"/>
            <a:ext cx="901874" cy="5599134"/>
          </a:xfrm>
          <a:prstGeom prst="roundRect">
            <a:avLst>
              <a:gd name="adj" fmla="val 50000"/>
            </a:avLst>
          </a:prstGeom>
          <a:solidFill>
            <a:srgbClr val="000000">
              <a:alpha val="74118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5B76645-1570-777B-9848-EAF64D03BB97}"/>
              </a:ext>
            </a:extLst>
          </p:cNvPr>
          <p:cNvSpPr/>
          <p:nvPr/>
        </p:nvSpPr>
        <p:spPr>
          <a:xfrm rot="1643150">
            <a:off x="-209597" y="-53568"/>
            <a:ext cx="901874" cy="1200740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695EFE6-6DB0-ACCA-67C1-EE6653D94F34}"/>
              </a:ext>
            </a:extLst>
          </p:cNvPr>
          <p:cNvSpPr/>
          <p:nvPr/>
        </p:nvSpPr>
        <p:spPr>
          <a:xfrm rot="1622136">
            <a:off x="4732945" y="-414486"/>
            <a:ext cx="901874" cy="5330622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EAC51AA-3186-8730-28C2-85ABECC84AAE}"/>
              </a:ext>
            </a:extLst>
          </p:cNvPr>
          <p:cNvSpPr/>
          <p:nvPr/>
        </p:nvSpPr>
        <p:spPr>
          <a:xfrm rot="1585884">
            <a:off x="4618309" y="-1542584"/>
            <a:ext cx="901874" cy="3490601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1B9F384-1B8E-8C68-2F3C-7EF5310BFBF0}"/>
              </a:ext>
            </a:extLst>
          </p:cNvPr>
          <p:cNvSpPr/>
          <p:nvPr/>
        </p:nvSpPr>
        <p:spPr>
          <a:xfrm rot="1662066">
            <a:off x="-2465213" y="3614206"/>
            <a:ext cx="901874" cy="5599134"/>
          </a:xfrm>
          <a:prstGeom prst="roundRect">
            <a:avLst>
              <a:gd name="adj" fmla="val 50000"/>
            </a:avLst>
          </a:prstGeom>
          <a:solidFill>
            <a:srgbClr val="000000">
              <a:alpha val="69804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68CC21A-C353-E601-F57D-021EEE1B5FCB}"/>
              </a:ext>
            </a:extLst>
          </p:cNvPr>
          <p:cNvSpPr/>
          <p:nvPr/>
        </p:nvSpPr>
        <p:spPr>
          <a:xfrm rot="1635834">
            <a:off x="869635" y="-760387"/>
            <a:ext cx="901874" cy="7377381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0C300A3-313D-4142-FDFB-FEF0247CB3AB}"/>
              </a:ext>
            </a:extLst>
          </p:cNvPr>
          <p:cNvSpPr/>
          <p:nvPr/>
        </p:nvSpPr>
        <p:spPr>
          <a:xfrm rot="1601276">
            <a:off x="4721784" y="-4629596"/>
            <a:ext cx="899145" cy="4726673"/>
          </a:xfrm>
          <a:prstGeom prst="roundRect">
            <a:avLst>
              <a:gd name="adj" fmla="val 50000"/>
            </a:avLst>
          </a:prstGeom>
          <a:solidFill>
            <a:srgbClr val="000000">
              <a:alpha val="50196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DD26387-0A41-1EA2-C1E7-D033C19F815D}"/>
              </a:ext>
            </a:extLst>
          </p:cNvPr>
          <p:cNvSpPr/>
          <p:nvPr/>
        </p:nvSpPr>
        <p:spPr>
          <a:xfrm rot="1567984">
            <a:off x="1002512" y="2859060"/>
            <a:ext cx="901874" cy="4388880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8634194-55B2-6B58-FCA6-E316A70D59AB}"/>
              </a:ext>
            </a:extLst>
          </p:cNvPr>
          <p:cNvSpPr/>
          <p:nvPr/>
        </p:nvSpPr>
        <p:spPr>
          <a:xfrm rot="1564317">
            <a:off x="2878141" y="4522323"/>
            <a:ext cx="901874" cy="2673011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A403E2-7606-CD7F-B69B-08DF461B6CFB}"/>
              </a:ext>
            </a:extLst>
          </p:cNvPr>
          <p:cNvSpPr/>
          <p:nvPr/>
        </p:nvSpPr>
        <p:spPr>
          <a:xfrm rot="1542875">
            <a:off x="71997" y="6776406"/>
            <a:ext cx="901874" cy="5599134"/>
          </a:xfrm>
          <a:prstGeom prst="roundRect">
            <a:avLst>
              <a:gd name="adj" fmla="val 50000"/>
            </a:avLst>
          </a:prstGeom>
          <a:solidFill>
            <a:srgbClr val="000000">
              <a:alpha val="5098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6F90015-41EC-C665-2BE3-BA6AD5E65768}"/>
              </a:ext>
            </a:extLst>
          </p:cNvPr>
          <p:cNvSpPr/>
          <p:nvPr/>
        </p:nvSpPr>
        <p:spPr>
          <a:xfrm rot="1643150">
            <a:off x="11766324" y="3930123"/>
            <a:ext cx="901874" cy="1200740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75649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">
        <p159:morph option="byObject"/>
      </p:transition>
    </mc:Choice>
    <mc:Fallback xmlns="">
      <p:transition spd="slow" advClick="0" advTm="2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anned out euro notes&#10;&#10;Description automatically generated">
            <a:extLst>
              <a:ext uri="{FF2B5EF4-FFF2-40B4-BE49-F238E27FC236}">
                <a16:creationId xmlns:a16="http://schemas.microsoft.com/office/drawing/2014/main" id="{44E1A59D-9640-0930-B875-C6F52AD2D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201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081FC6A-3FCD-001C-9A6E-B848B88111E9}"/>
              </a:ext>
            </a:extLst>
          </p:cNvPr>
          <p:cNvSpPr/>
          <p:nvPr/>
        </p:nvSpPr>
        <p:spPr>
          <a:xfrm rot="1643150">
            <a:off x="5542431" y="-1350377"/>
            <a:ext cx="901874" cy="8560788"/>
          </a:xfrm>
          <a:prstGeom prst="roundRect">
            <a:avLst>
              <a:gd name="adj" fmla="val 50000"/>
            </a:avLst>
          </a:prstGeom>
          <a:solidFill>
            <a:srgbClr val="000000">
              <a:alpha val="27059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F5715E-74E5-0A71-0E24-E9A12D683F2F}"/>
              </a:ext>
            </a:extLst>
          </p:cNvPr>
          <p:cNvSpPr/>
          <p:nvPr/>
        </p:nvSpPr>
        <p:spPr>
          <a:xfrm rot="1622136">
            <a:off x="5623066" y="2460032"/>
            <a:ext cx="901874" cy="5330622"/>
          </a:xfrm>
          <a:prstGeom prst="roundRect">
            <a:avLst>
              <a:gd name="adj" fmla="val 50000"/>
            </a:avLst>
          </a:prstGeom>
          <a:solidFill>
            <a:srgbClr val="000000">
              <a:alpha val="5098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224208E-0B0D-23F3-D9FD-98E94001C392}"/>
              </a:ext>
            </a:extLst>
          </p:cNvPr>
          <p:cNvSpPr/>
          <p:nvPr/>
        </p:nvSpPr>
        <p:spPr>
          <a:xfrm rot="1679295">
            <a:off x="8089543" y="-2196476"/>
            <a:ext cx="901874" cy="5181167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16135B0-0879-667D-BDA4-C01666DE1DB2}"/>
              </a:ext>
            </a:extLst>
          </p:cNvPr>
          <p:cNvSpPr/>
          <p:nvPr/>
        </p:nvSpPr>
        <p:spPr>
          <a:xfrm rot="1585884">
            <a:off x="6319182" y="4328929"/>
            <a:ext cx="901874" cy="3510522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F9913D5-51DB-182F-0230-54B7AE180718}"/>
              </a:ext>
            </a:extLst>
          </p:cNvPr>
          <p:cNvSpPr/>
          <p:nvPr/>
        </p:nvSpPr>
        <p:spPr>
          <a:xfrm rot="1662066">
            <a:off x="8480367" y="-880414"/>
            <a:ext cx="901874" cy="5629397"/>
          </a:xfrm>
          <a:prstGeom prst="roundRect">
            <a:avLst>
              <a:gd name="adj" fmla="val 50000"/>
            </a:avLst>
          </a:prstGeom>
          <a:solidFill>
            <a:srgbClr val="000000">
              <a:alpha val="23137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6486CE4-DE49-8D0B-113C-0A11FDA557F2}"/>
              </a:ext>
            </a:extLst>
          </p:cNvPr>
          <p:cNvSpPr/>
          <p:nvPr/>
        </p:nvSpPr>
        <p:spPr>
          <a:xfrm rot="1635834">
            <a:off x="8872316" y="-226987"/>
            <a:ext cx="901874" cy="7377381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D0DF33D-3290-EE34-2430-C68D7D14BD68}"/>
              </a:ext>
            </a:extLst>
          </p:cNvPr>
          <p:cNvSpPr/>
          <p:nvPr/>
        </p:nvSpPr>
        <p:spPr>
          <a:xfrm rot="1601276">
            <a:off x="11049323" y="-886830"/>
            <a:ext cx="899145" cy="4726673"/>
          </a:xfrm>
          <a:prstGeom prst="roundRect">
            <a:avLst>
              <a:gd name="adj" fmla="val 50000"/>
            </a:avLst>
          </a:prstGeom>
          <a:solidFill>
            <a:srgbClr val="000000">
              <a:alpha val="2588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B3E9FCA-0A14-8F14-6F77-EB2C4369719F}"/>
              </a:ext>
            </a:extLst>
          </p:cNvPr>
          <p:cNvSpPr/>
          <p:nvPr/>
        </p:nvSpPr>
        <p:spPr>
          <a:xfrm rot="1567984">
            <a:off x="9005193" y="3392460"/>
            <a:ext cx="901874" cy="4388880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6FE1D25-4F9F-5233-46AF-4A57EA6097DD}"/>
              </a:ext>
            </a:extLst>
          </p:cNvPr>
          <p:cNvSpPr/>
          <p:nvPr/>
        </p:nvSpPr>
        <p:spPr>
          <a:xfrm rot="1564317">
            <a:off x="10880822" y="5055723"/>
            <a:ext cx="901874" cy="2673011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11FD67D-34DD-6803-8E1D-84C3C2A6EFEE}"/>
              </a:ext>
            </a:extLst>
          </p:cNvPr>
          <p:cNvSpPr/>
          <p:nvPr/>
        </p:nvSpPr>
        <p:spPr>
          <a:xfrm rot="1542875">
            <a:off x="10492637" y="2129250"/>
            <a:ext cx="901874" cy="5599134"/>
          </a:xfrm>
          <a:prstGeom prst="roundRect">
            <a:avLst>
              <a:gd name="adj" fmla="val 50000"/>
            </a:avLst>
          </a:prstGeom>
          <a:solidFill>
            <a:srgbClr val="000000">
              <a:alpha val="74118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5B76645-1570-777B-9848-EAF64D03BB97}"/>
              </a:ext>
            </a:extLst>
          </p:cNvPr>
          <p:cNvSpPr/>
          <p:nvPr/>
        </p:nvSpPr>
        <p:spPr>
          <a:xfrm rot="1643150">
            <a:off x="-209597" y="-53568"/>
            <a:ext cx="901874" cy="1200740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695EFE6-6DB0-ACCA-67C1-EE6653D94F34}"/>
              </a:ext>
            </a:extLst>
          </p:cNvPr>
          <p:cNvSpPr/>
          <p:nvPr/>
        </p:nvSpPr>
        <p:spPr>
          <a:xfrm rot="1622136">
            <a:off x="4732945" y="-414486"/>
            <a:ext cx="901874" cy="5330622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EAC51AA-3186-8730-28C2-85ABECC84AAE}"/>
              </a:ext>
            </a:extLst>
          </p:cNvPr>
          <p:cNvSpPr/>
          <p:nvPr/>
        </p:nvSpPr>
        <p:spPr>
          <a:xfrm rot="1585884">
            <a:off x="4618309" y="-1542584"/>
            <a:ext cx="901874" cy="3490601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1B9F384-1B8E-8C68-2F3C-7EF5310BFBF0}"/>
              </a:ext>
            </a:extLst>
          </p:cNvPr>
          <p:cNvSpPr/>
          <p:nvPr/>
        </p:nvSpPr>
        <p:spPr>
          <a:xfrm rot="1662066">
            <a:off x="484720" y="-1412079"/>
            <a:ext cx="901874" cy="5599134"/>
          </a:xfrm>
          <a:prstGeom prst="roundRect">
            <a:avLst>
              <a:gd name="adj" fmla="val 50000"/>
            </a:avLst>
          </a:prstGeom>
          <a:solidFill>
            <a:srgbClr val="000000">
              <a:alpha val="69804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68CC21A-C353-E601-F57D-021EEE1B5FCB}"/>
              </a:ext>
            </a:extLst>
          </p:cNvPr>
          <p:cNvSpPr/>
          <p:nvPr/>
        </p:nvSpPr>
        <p:spPr>
          <a:xfrm rot="1635834">
            <a:off x="869635" y="-760387"/>
            <a:ext cx="901874" cy="7377381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0C300A3-313D-4142-FDFB-FEF0247CB3AB}"/>
              </a:ext>
            </a:extLst>
          </p:cNvPr>
          <p:cNvSpPr/>
          <p:nvPr/>
        </p:nvSpPr>
        <p:spPr>
          <a:xfrm rot="1601276">
            <a:off x="3046642" y="-1420230"/>
            <a:ext cx="899145" cy="4726673"/>
          </a:xfrm>
          <a:prstGeom prst="roundRect">
            <a:avLst>
              <a:gd name="adj" fmla="val 50000"/>
            </a:avLst>
          </a:prstGeom>
          <a:solidFill>
            <a:srgbClr val="000000">
              <a:alpha val="50196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DD26387-0A41-1EA2-C1E7-D033C19F815D}"/>
              </a:ext>
            </a:extLst>
          </p:cNvPr>
          <p:cNvSpPr/>
          <p:nvPr/>
        </p:nvSpPr>
        <p:spPr>
          <a:xfrm rot="1567984">
            <a:off x="1002512" y="2859060"/>
            <a:ext cx="901874" cy="4388880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8634194-55B2-6B58-FCA6-E316A70D59AB}"/>
              </a:ext>
            </a:extLst>
          </p:cNvPr>
          <p:cNvSpPr/>
          <p:nvPr/>
        </p:nvSpPr>
        <p:spPr>
          <a:xfrm rot="1564317">
            <a:off x="2878141" y="4522323"/>
            <a:ext cx="901874" cy="2673011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A403E2-7606-CD7F-B69B-08DF461B6CFB}"/>
              </a:ext>
            </a:extLst>
          </p:cNvPr>
          <p:cNvSpPr/>
          <p:nvPr/>
        </p:nvSpPr>
        <p:spPr>
          <a:xfrm rot="1542875">
            <a:off x="2489956" y="1595850"/>
            <a:ext cx="901874" cy="5599134"/>
          </a:xfrm>
          <a:prstGeom prst="roundRect">
            <a:avLst>
              <a:gd name="adj" fmla="val 50000"/>
            </a:avLst>
          </a:prstGeom>
          <a:solidFill>
            <a:srgbClr val="000000">
              <a:alpha val="5098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6F90015-41EC-C665-2BE3-BA6AD5E65768}"/>
              </a:ext>
            </a:extLst>
          </p:cNvPr>
          <p:cNvSpPr/>
          <p:nvPr/>
        </p:nvSpPr>
        <p:spPr>
          <a:xfrm rot="1643150">
            <a:off x="11766324" y="3930123"/>
            <a:ext cx="901874" cy="1200740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84326A-2AA3-A74D-6220-4D8A52E1A911}"/>
              </a:ext>
            </a:extLst>
          </p:cNvPr>
          <p:cNvGrpSpPr/>
          <p:nvPr/>
        </p:nvGrpSpPr>
        <p:grpSpPr>
          <a:xfrm>
            <a:off x="-188973" y="8028845"/>
            <a:ext cx="12877795" cy="981451"/>
            <a:chOff x="-209597" y="-2196476"/>
            <a:chExt cx="12877795" cy="10035927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252410" dist="38100" sx="102000" sy="102000" algn="l" rotWithShape="0">
              <a:prstClr val="black">
                <a:alpha val="36000"/>
              </a:prstClr>
            </a:outerShdw>
          </a:effectLst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B7DFEFC-04C3-EC96-237C-7D2C890406B8}"/>
                </a:ext>
              </a:extLst>
            </p:cNvPr>
            <p:cNvSpPr/>
            <p:nvPr/>
          </p:nvSpPr>
          <p:spPr>
            <a:xfrm rot="1643150">
              <a:off x="5542431" y="-1350377"/>
              <a:ext cx="901874" cy="8560788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C0844EE-9294-567E-8904-EE15362F1B7D}"/>
                </a:ext>
              </a:extLst>
            </p:cNvPr>
            <p:cNvSpPr/>
            <p:nvPr/>
          </p:nvSpPr>
          <p:spPr>
            <a:xfrm rot="1622136">
              <a:off x="5623066" y="2460032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FD9C9F32-3C17-6837-B67E-66CF21449C69}"/>
                </a:ext>
              </a:extLst>
            </p:cNvPr>
            <p:cNvSpPr/>
            <p:nvPr/>
          </p:nvSpPr>
          <p:spPr>
            <a:xfrm rot="1679295">
              <a:off x="8089543" y="-2196476"/>
              <a:ext cx="901874" cy="518116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5824D69-9EF9-9A10-3EC7-8E7ACF906E04}"/>
                </a:ext>
              </a:extLst>
            </p:cNvPr>
            <p:cNvSpPr/>
            <p:nvPr/>
          </p:nvSpPr>
          <p:spPr>
            <a:xfrm rot="1585884">
              <a:off x="6319182" y="4328929"/>
              <a:ext cx="901874" cy="35105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42A747A-871C-425F-B13C-44F61B0083A0}"/>
                </a:ext>
              </a:extLst>
            </p:cNvPr>
            <p:cNvSpPr/>
            <p:nvPr/>
          </p:nvSpPr>
          <p:spPr>
            <a:xfrm rot="1662066">
              <a:off x="8480367" y="-880414"/>
              <a:ext cx="901874" cy="562939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ACDA63B-F9F5-ECED-F7A2-4F42EB07C6A5}"/>
                </a:ext>
              </a:extLst>
            </p:cNvPr>
            <p:cNvSpPr/>
            <p:nvPr/>
          </p:nvSpPr>
          <p:spPr>
            <a:xfrm rot="1635834">
              <a:off x="8872316" y="-2269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67BDDB4-D39A-AA83-AEEA-B7CC2F65AFDD}"/>
                </a:ext>
              </a:extLst>
            </p:cNvPr>
            <p:cNvSpPr/>
            <p:nvPr/>
          </p:nvSpPr>
          <p:spPr>
            <a:xfrm rot="1601276">
              <a:off x="11049323" y="-8868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24074E3F-2F94-34E9-E43F-3E3734F8301E}"/>
                </a:ext>
              </a:extLst>
            </p:cNvPr>
            <p:cNvSpPr/>
            <p:nvPr/>
          </p:nvSpPr>
          <p:spPr>
            <a:xfrm rot="1567984">
              <a:off x="9005193" y="33924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B43CEEC9-377B-8C8F-F522-411DD894331A}"/>
                </a:ext>
              </a:extLst>
            </p:cNvPr>
            <p:cNvSpPr/>
            <p:nvPr/>
          </p:nvSpPr>
          <p:spPr>
            <a:xfrm rot="1564317">
              <a:off x="10880822" y="50557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3B5466DE-50AA-D327-4DEC-9B769AAD55B3}"/>
                </a:ext>
              </a:extLst>
            </p:cNvPr>
            <p:cNvSpPr/>
            <p:nvPr/>
          </p:nvSpPr>
          <p:spPr>
            <a:xfrm rot="1542875">
              <a:off x="10492637" y="21292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E61BDBB8-9D3A-19F6-5BC2-C0C1CA026327}"/>
                </a:ext>
              </a:extLst>
            </p:cNvPr>
            <p:cNvSpPr/>
            <p:nvPr/>
          </p:nvSpPr>
          <p:spPr>
            <a:xfrm rot="1643150">
              <a:off x="-209597" y="-53568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4564772-5647-7EDB-B1D1-A8B8066D6EE7}"/>
                </a:ext>
              </a:extLst>
            </p:cNvPr>
            <p:cNvSpPr/>
            <p:nvPr/>
          </p:nvSpPr>
          <p:spPr>
            <a:xfrm rot="1622136">
              <a:off x="4732945" y="-414486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AFB3B57B-1218-82DE-BF2B-D52817DB1E3E}"/>
                </a:ext>
              </a:extLst>
            </p:cNvPr>
            <p:cNvSpPr/>
            <p:nvPr/>
          </p:nvSpPr>
          <p:spPr>
            <a:xfrm rot="1585884">
              <a:off x="4618309" y="-1542584"/>
              <a:ext cx="901874" cy="349060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52246924-412A-23A4-EC7D-55DE1A3EBD0A}"/>
                </a:ext>
              </a:extLst>
            </p:cNvPr>
            <p:cNvSpPr/>
            <p:nvPr/>
          </p:nvSpPr>
          <p:spPr>
            <a:xfrm rot="1662066">
              <a:off x="484720" y="-1412079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8F616C5B-2503-8A0B-838C-0E3127200283}"/>
                </a:ext>
              </a:extLst>
            </p:cNvPr>
            <p:cNvSpPr/>
            <p:nvPr/>
          </p:nvSpPr>
          <p:spPr>
            <a:xfrm rot="1635834">
              <a:off x="869635" y="-7603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A9F9C1F2-6565-FCA9-FD48-B17A990D721F}"/>
                </a:ext>
              </a:extLst>
            </p:cNvPr>
            <p:cNvSpPr/>
            <p:nvPr/>
          </p:nvSpPr>
          <p:spPr>
            <a:xfrm rot="1601276">
              <a:off x="3046642" y="-14202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20EA26BB-024E-6373-8966-DC65F1712039}"/>
                </a:ext>
              </a:extLst>
            </p:cNvPr>
            <p:cNvSpPr/>
            <p:nvPr/>
          </p:nvSpPr>
          <p:spPr>
            <a:xfrm rot="1567984">
              <a:off x="1002512" y="28590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3A97AE50-AF1E-F7BC-8B36-024AF016026E}"/>
                </a:ext>
              </a:extLst>
            </p:cNvPr>
            <p:cNvSpPr/>
            <p:nvPr/>
          </p:nvSpPr>
          <p:spPr>
            <a:xfrm rot="1564317">
              <a:off x="2878141" y="45223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159D92F1-5CD4-1A29-BA01-03CF7DECAE69}"/>
                </a:ext>
              </a:extLst>
            </p:cNvPr>
            <p:cNvSpPr/>
            <p:nvPr/>
          </p:nvSpPr>
          <p:spPr>
            <a:xfrm rot="1542875">
              <a:off x="2489956" y="15958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22510CC5-BFCE-89E8-6310-C766AEF656B7}"/>
                </a:ext>
              </a:extLst>
            </p:cNvPr>
            <p:cNvSpPr/>
            <p:nvPr/>
          </p:nvSpPr>
          <p:spPr>
            <a:xfrm rot="1643150">
              <a:off x="11766324" y="3930123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</p:spTree>
    <p:extLst>
      <p:ext uri="{BB962C8B-B14F-4D97-AF65-F5344CB8AC3E}">
        <p14:creationId xmlns:p14="http://schemas.microsoft.com/office/powerpoint/2010/main" val="2098062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202A87-F968-A47C-6309-57C29F39D6C0}"/>
              </a:ext>
            </a:extLst>
          </p:cNvPr>
          <p:cNvGrpSpPr/>
          <p:nvPr/>
        </p:nvGrpSpPr>
        <p:grpSpPr>
          <a:xfrm>
            <a:off x="-209597" y="-2196476"/>
            <a:ext cx="12877795" cy="10035927"/>
            <a:chOff x="-209597" y="-2196476"/>
            <a:chExt cx="12877795" cy="1003592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252410" dist="38100" sx="102000" sy="102000" algn="l" rotWithShape="0">
              <a:prstClr val="black">
                <a:alpha val="36000"/>
              </a:prstClr>
            </a:outerShdw>
          </a:effectLst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BB7E55C-90C8-1EBE-FC6C-33360870B1DD}"/>
                </a:ext>
              </a:extLst>
            </p:cNvPr>
            <p:cNvSpPr/>
            <p:nvPr/>
          </p:nvSpPr>
          <p:spPr>
            <a:xfrm rot="1643150">
              <a:off x="5542431" y="-1350377"/>
              <a:ext cx="901874" cy="8560788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A267281-6C0D-5455-BD13-4C163BAA94C2}"/>
                </a:ext>
              </a:extLst>
            </p:cNvPr>
            <p:cNvSpPr/>
            <p:nvPr/>
          </p:nvSpPr>
          <p:spPr>
            <a:xfrm rot="1622136">
              <a:off x="5623066" y="2460032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FCFB27E-2271-D6B6-1FBC-9525BBF672F8}"/>
                </a:ext>
              </a:extLst>
            </p:cNvPr>
            <p:cNvSpPr/>
            <p:nvPr/>
          </p:nvSpPr>
          <p:spPr>
            <a:xfrm rot="1679295">
              <a:off x="8089543" y="-2196476"/>
              <a:ext cx="901874" cy="518116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C3A3421-1006-2865-2518-68980DC76C24}"/>
                </a:ext>
              </a:extLst>
            </p:cNvPr>
            <p:cNvSpPr/>
            <p:nvPr/>
          </p:nvSpPr>
          <p:spPr>
            <a:xfrm rot="1585884">
              <a:off x="6319182" y="4328929"/>
              <a:ext cx="901874" cy="35105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FDAFF9F-AE0F-C79B-39F4-B41B250CDCC4}"/>
                </a:ext>
              </a:extLst>
            </p:cNvPr>
            <p:cNvSpPr/>
            <p:nvPr/>
          </p:nvSpPr>
          <p:spPr>
            <a:xfrm rot="1662066">
              <a:off x="8480367" y="-880414"/>
              <a:ext cx="901874" cy="562939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6F81AB1-3F17-0065-1B84-F0034798BCF2}"/>
                </a:ext>
              </a:extLst>
            </p:cNvPr>
            <p:cNvSpPr/>
            <p:nvPr/>
          </p:nvSpPr>
          <p:spPr>
            <a:xfrm rot="1635834">
              <a:off x="8872316" y="-2269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4F30F5D-CA8B-566A-7382-9539B44DDB57}"/>
                </a:ext>
              </a:extLst>
            </p:cNvPr>
            <p:cNvSpPr/>
            <p:nvPr/>
          </p:nvSpPr>
          <p:spPr>
            <a:xfrm rot="1601276">
              <a:off x="11049323" y="-8868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4DCD5C7-A011-A439-50D6-A118E044B3C4}"/>
                </a:ext>
              </a:extLst>
            </p:cNvPr>
            <p:cNvSpPr/>
            <p:nvPr/>
          </p:nvSpPr>
          <p:spPr>
            <a:xfrm rot="1567984">
              <a:off x="9005193" y="33924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07FB67C-55DA-5207-4027-C08EE8054181}"/>
                </a:ext>
              </a:extLst>
            </p:cNvPr>
            <p:cNvSpPr/>
            <p:nvPr/>
          </p:nvSpPr>
          <p:spPr>
            <a:xfrm rot="1564317">
              <a:off x="10880822" y="50557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13BCBBF-E6F3-95F0-75BD-073FA3DA6EB2}"/>
                </a:ext>
              </a:extLst>
            </p:cNvPr>
            <p:cNvSpPr/>
            <p:nvPr/>
          </p:nvSpPr>
          <p:spPr>
            <a:xfrm rot="1542875">
              <a:off x="10492637" y="21292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F5DD182-1712-87B7-4033-EC1A681FC922}"/>
                </a:ext>
              </a:extLst>
            </p:cNvPr>
            <p:cNvSpPr/>
            <p:nvPr/>
          </p:nvSpPr>
          <p:spPr>
            <a:xfrm rot="1643150">
              <a:off x="-209597" y="-53568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D81783CD-E64B-3438-5855-B538304F14DD}"/>
                </a:ext>
              </a:extLst>
            </p:cNvPr>
            <p:cNvSpPr/>
            <p:nvPr/>
          </p:nvSpPr>
          <p:spPr>
            <a:xfrm rot="1622136">
              <a:off x="4732945" y="-414486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D982F40-4D41-2264-91B2-6EF0E5566452}"/>
                </a:ext>
              </a:extLst>
            </p:cNvPr>
            <p:cNvSpPr/>
            <p:nvPr/>
          </p:nvSpPr>
          <p:spPr>
            <a:xfrm rot="1585884">
              <a:off x="4618309" y="-1542584"/>
              <a:ext cx="901874" cy="349060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513CA07-423B-ECC1-4F88-CD3170839C2D}"/>
                </a:ext>
              </a:extLst>
            </p:cNvPr>
            <p:cNvSpPr/>
            <p:nvPr/>
          </p:nvSpPr>
          <p:spPr>
            <a:xfrm rot="1662066">
              <a:off x="484720" y="-1412079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9748BEDA-33FE-7E7E-4D5F-328F4E2B18D0}"/>
                </a:ext>
              </a:extLst>
            </p:cNvPr>
            <p:cNvSpPr/>
            <p:nvPr/>
          </p:nvSpPr>
          <p:spPr>
            <a:xfrm rot="1635834">
              <a:off x="869635" y="-7603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E0FB7A6-DD8F-F6FB-DA1C-2409BE68FBA2}"/>
                </a:ext>
              </a:extLst>
            </p:cNvPr>
            <p:cNvSpPr/>
            <p:nvPr/>
          </p:nvSpPr>
          <p:spPr>
            <a:xfrm rot="1601276">
              <a:off x="3046642" y="-14202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F28AF76-E1B4-B54A-77EA-567301792404}"/>
                </a:ext>
              </a:extLst>
            </p:cNvPr>
            <p:cNvSpPr/>
            <p:nvPr/>
          </p:nvSpPr>
          <p:spPr>
            <a:xfrm rot="1567984">
              <a:off x="1002512" y="28590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A6DD15B-26A1-9CB3-7D1A-BA3086682530}"/>
                </a:ext>
              </a:extLst>
            </p:cNvPr>
            <p:cNvSpPr/>
            <p:nvPr/>
          </p:nvSpPr>
          <p:spPr>
            <a:xfrm rot="1564317">
              <a:off x="2878141" y="45223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71BBCED-AA99-9039-CBD1-BFFA2D7773E2}"/>
                </a:ext>
              </a:extLst>
            </p:cNvPr>
            <p:cNvSpPr/>
            <p:nvPr/>
          </p:nvSpPr>
          <p:spPr>
            <a:xfrm rot="1542875">
              <a:off x="2489956" y="15958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E3230D35-AC3C-D3FF-F525-EF25A2F0CE90}"/>
                </a:ext>
              </a:extLst>
            </p:cNvPr>
            <p:cNvSpPr/>
            <p:nvPr/>
          </p:nvSpPr>
          <p:spPr>
            <a:xfrm rot="1643150">
              <a:off x="11766324" y="3930123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</p:spTree>
    <p:extLst>
      <p:ext uri="{BB962C8B-B14F-4D97-AF65-F5344CB8AC3E}">
        <p14:creationId xmlns:p14="http://schemas.microsoft.com/office/powerpoint/2010/main" val="935417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ouching a machine&#10;&#10;Description automatically generated">
            <a:extLst>
              <a:ext uri="{FF2B5EF4-FFF2-40B4-BE49-F238E27FC236}">
                <a16:creationId xmlns:a16="http://schemas.microsoft.com/office/drawing/2014/main" id="{B6979F43-9CB4-D691-997F-0B9B08459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5046" y="-2628677"/>
            <a:ext cx="19833475" cy="1487510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B950EB4-8AB7-2216-824F-D0AA73812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" r="2" b="45788"/>
          <a:stretch/>
        </p:blipFill>
        <p:spPr bwMode="auto">
          <a:xfrm>
            <a:off x="10251690" y="-2628677"/>
            <a:ext cx="2756739" cy="1865538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C9C345-F682-75AA-8381-46AC8F5DDE66}"/>
              </a:ext>
            </a:extLst>
          </p:cNvPr>
          <p:cNvGrpSpPr/>
          <p:nvPr/>
        </p:nvGrpSpPr>
        <p:grpSpPr>
          <a:xfrm>
            <a:off x="-5200598" y="9592754"/>
            <a:ext cx="17163998" cy="2653675"/>
            <a:chOff x="-209597" y="-2196476"/>
            <a:chExt cx="12877795" cy="10035927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252410" dist="38100" sx="102000" sy="102000" algn="l" rotWithShape="0">
              <a:prstClr val="black">
                <a:alpha val="36000"/>
              </a:prstClr>
            </a:outerShdw>
          </a:effectLst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6B7371E-E7D2-475A-C399-BA3BB07E2414}"/>
                </a:ext>
              </a:extLst>
            </p:cNvPr>
            <p:cNvSpPr/>
            <p:nvPr/>
          </p:nvSpPr>
          <p:spPr>
            <a:xfrm rot="1643150">
              <a:off x="5542431" y="-1350377"/>
              <a:ext cx="901874" cy="8560788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1585E8A-DAD1-08D8-DF7B-590E692B3FC0}"/>
                </a:ext>
              </a:extLst>
            </p:cNvPr>
            <p:cNvSpPr/>
            <p:nvPr/>
          </p:nvSpPr>
          <p:spPr>
            <a:xfrm rot="1622136">
              <a:off x="5623066" y="2460032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5152B38-183E-B095-84C1-BF35F7355518}"/>
                </a:ext>
              </a:extLst>
            </p:cNvPr>
            <p:cNvSpPr/>
            <p:nvPr/>
          </p:nvSpPr>
          <p:spPr>
            <a:xfrm rot="1679295">
              <a:off x="8089543" y="-2196476"/>
              <a:ext cx="901874" cy="518116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5145BE6-74AE-509A-FA1C-EACFD8405757}"/>
                </a:ext>
              </a:extLst>
            </p:cNvPr>
            <p:cNvSpPr/>
            <p:nvPr/>
          </p:nvSpPr>
          <p:spPr>
            <a:xfrm rot="1585884">
              <a:off x="6319182" y="4328929"/>
              <a:ext cx="901874" cy="35105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E9659CA-CE89-B42E-6B4C-2F16B8EA9F80}"/>
                </a:ext>
              </a:extLst>
            </p:cNvPr>
            <p:cNvSpPr/>
            <p:nvPr/>
          </p:nvSpPr>
          <p:spPr>
            <a:xfrm rot="1662066">
              <a:off x="8480367" y="-880414"/>
              <a:ext cx="901874" cy="562939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E0D5983-F39E-E61C-B2C1-80F6ACA50B63}"/>
                </a:ext>
              </a:extLst>
            </p:cNvPr>
            <p:cNvSpPr/>
            <p:nvPr/>
          </p:nvSpPr>
          <p:spPr>
            <a:xfrm rot="1635834">
              <a:off x="8872316" y="-2269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11E0F81-EF06-CB51-F862-B7525A677547}"/>
                </a:ext>
              </a:extLst>
            </p:cNvPr>
            <p:cNvSpPr/>
            <p:nvPr/>
          </p:nvSpPr>
          <p:spPr>
            <a:xfrm rot="1601276">
              <a:off x="11049323" y="-8868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120F269-FF91-5C44-AF8D-F38A8F82465A}"/>
                </a:ext>
              </a:extLst>
            </p:cNvPr>
            <p:cNvSpPr/>
            <p:nvPr/>
          </p:nvSpPr>
          <p:spPr>
            <a:xfrm rot="1567984">
              <a:off x="9005193" y="33924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E8A1318-7844-8007-95F1-3B43E1E36124}"/>
                </a:ext>
              </a:extLst>
            </p:cNvPr>
            <p:cNvSpPr/>
            <p:nvPr/>
          </p:nvSpPr>
          <p:spPr>
            <a:xfrm rot="1564317">
              <a:off x="10880822" y="50557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62E6F747-041D-2291-5D33-65FEFF238F19}"/>
                </a:ext>
              </a:extLst>
            </p:cNvPr>
            <p:cNvSpPr/>
            <p:nvPr/>
          </p:nvSpPr>
          <p:spPr>
            <a:xfrm rot="1542875">
              <a:off x="10492637" y="21292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039A3BB-1911-9549-D84C-AF0DF811254A}"/>
                </a:ext>
              </a:extLst>
            </p:cNvPr>
            <p:cNvSpPr/>
            <p:nvPr/>
          </p:nvSpPr>
          <p:spPr>
            <a:xfrm rot="1643150">
              <a:off x="-209597" y="-53568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D403CC5-3681-868D-6C93-7FDAA69D6DBE}"/>
                </a:ext>
              </a:extLst>
            </p:cNvPr>
            <p:cNvSpPr/>
            <p:nvPr/>
          </p:nvSpPr>
          <p:spPr>
            <a:xfrm rot="1622136">
              <a:off x="4732945" y="-414486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5D17BBD-4A3D-5E7C-3AA0-BF5FA67ECBFE}"/>
                </a:ext>
              </a:extLst>
            </p:cNvPr>
            <p:cNvSpPr/>
            <p:nvPr/>
          </p:nvSpPr>
          <p:spPr>
            <a:xfrm rot="1585884">
              <a:off x="4618309" y="-1542584"/>
              <a:ext cx="901874" cy="349060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8982A36-5BEA-4CDA-947F-83214D2D09BB}"/>
                </a:ext>
              </a:extLst>
            </p:cNvPr>
            <p:cNvSpPr/>
            <p:nvPr/>
          </p:nvSpPr>
          <p:spPr>
            <a:xfrm rot="1662066">
              <a:off x="484720" y="-1412079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EE53343-DBF2-C55E-E69E-AC5C3AFEFE64}"/>
                </a:ext>
              </a:extLst>
            </p:cNvPr>
            <p:cNvSpPr/>
            <p:nvPr/>
          </p:nvSpPr>
          <p:spPr>
            <a:xfrm rot="1635834">
              <a:off x="869635" y="-7603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B54CA68F-E96A-493B-09DE-81C3C6F71C6B}"/>
                </a:ext>
              </a:extLst>
            </p:cNvPr>
            <p:cNvSpPr/>
            <p:nvPr/>
          </p:nvSpPr>
          <p:spPr>
            <a:xfrm rot="1601276">
              <a:off x="3046642" y="-14202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78E36FC0-CA49-86A2-A79F-6057114C3A8A}"/>
                </a:ext>
              </a:extLst>
            </p:cNvPr>
            <p:cNvSpPr/>
            <p:nvPr/>
          </p:nvSpPr>
          <p:spPr>
            <a:xfrm rot="1567984">
              <a:off x="1002512" y="28590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F28D8071-3DFB-8732-BE6F-5E0604C9AA90}"/>
                </a:ext>
              </a:extLst>
            </p:cNvPr>
            <p:cNvSpPr/>
            <p:nvPr/>
          </p:nvSpPr>
          <p:spPr>
            <a:xfrm rot="1564317">
              <a:off x="2878141" y="45223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09EACE-F834-CA74-E46F-44E2309D35BB}"/>
                </a:ext>
              </a:extLst>
            </p:cNvPr>
            <p:cNvSpPr/>
            <p:nvPr/>
          </p:nvSpPr>
          <p:spPr>
            <a:xfrm rot="1542875">
              <a:off x="2489956" y="15958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643240E-63D9-AF45-0B44-ECFBE5ED9A3D}"/>
                </a:ext>
              </a:extLst>
            </p:cNvPr>
            <p:cNvSpPr/>
            <p:nvPr/>
          </p:nvSpPr>
          <p:spPr>
            <a:xfrm rot="1643150">
              <a:off x="11766324" y="3930123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</p:spTree>
    <p:extLst>
      <p:ext uri="{BB962C8B-B14F-4D97-AF65-F5344CB8AC3E}">
        <p14:creationId xmlns:p14="http://schemas.microsoft.com/office/powerpoint/2010/main" val="4261268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606EF1-7CD8-A742-5FB9-1B84AC5501A7}"/>
              </a:ext>
            </a:extLst>
          </p:cNvPr>
          <p:cNvSpPr/>
          <p:nvPr/>
        </p:nvSpPr>
        <p:spPr>
          <a:xfrm>
            <a:off x="228600" y="171450"/>
            <a:ext cx="799328" cy="654367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EDD05AA-6987-E6BB-B3F1-C381F49A51F7}"/>
              </a:ext>
            </a:extLst>
          </p:cNvPr>
          <p:cNvSpPr/>
          <p:nvPr/>
        </p:nvSpPr>
        <p:spPr>
          <a:xfrm>
            <a:off x="3225982" y="1270000"/>
            <a:ext cx="8737418" cy="42418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D819DB0-B912-CEF7-DBED-49DB805F2805}"/>
              </a:ext>
            </a:extLst>
          </p:cNvPr>
          <p:cNvSpPr/>
          <p:nvPr/>
        </p:nvSpPr>
        <p:spPr>
          <a:xfrm>
            <a:off x="1194434" y="171450"/>
            <a:ext cx="799328" cy="6543675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D9C4AD-0B2C-AF96-D0EE-9035C33C6311}"/>
              </a:ext>
            </a:extLst>
          </p:cNvPr>
          <p:cNvSpPr/>
          <p:nvPr/>
        </p:nvSpPr>
        <p:spPr>
          <a:xfrm>
            <a:off x="2160268" y="171450"/>
            <a:ext cx="799328" cy="6543675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07686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202A87-F968-A47C-6309-57C29F39D6C0}"/>
              </a:ext>
            </a:extLst>
          </p:cNvPr>
          <p:cNvGrpSpPr/>
          <p:nvPr/>
        </p:nvGrpSpPr>
        <p:grpSpPr>
          <a:xfrm>
            <a:off x="-209597" y="-2196476"/>
            <a:ext cx="12877795" cy="10035927"/>
            <a:chOff x="-209597" y="-2196476"/>
            <a:chExt cx="12877795" cy="1003592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252410" dist="38100" sx="102000" sy="102000" algn="l" rotWithShape="0">
              <a:prstClr val="black">
                <a:alpha val="36000"/>
              </a:prstClr>
            </a:outerShdw>
          </a:effectLst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BB7E55C-90C8-1EBE-FC6C-33360870B1DD}"/>
                </a:ext>
              </a:extLst>
            </p:cNvPr>
            <p:cNvSpPr/>
            <p:nvPr/>
          </p:nvSpPr>
          <p:spPr>
            <a:xfrm rot="1643150">
              <a:off x="5542431" y="-1350377"/>
              <a:ext cx="901874" cy="8560788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A267281-6C0D-5455-BD13-4C163BAA94C2}"/>
                </a:ext>
              </a:extLst>
            </p:cNvPr>
            <p:cNvSpPr/>
            <p:nvPr/>
          </p:nvSpPr>
          <p:spPr>
            <a:xfrm rot="1622136">
              <a:off x="5623066" y="2460032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FCFB27E-2271-D6B6-1FBC-9525BBF672F8}"/>
                </a:ext>
              </a:extLst>
            </p:cNvPr>
            <p:cNvSpPr/>
            <p:nvPr/>
          </p:nvSpPr>
          <p:spPr>
            <a:xfrm rot="1679295">
              <a:off x="8089543" y="-2196476"/>
              <a:ext cx="901874" cy="518116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C3A3421-1006-2865-2518-68980DC76C24}"/>
                </a:ext>
              </a:extLst>
            </p:cNvPr>
            <p:cNvSpPr/>
            <p:nvPr/>
          </p:nvSpPr>
          <p:spPr>
            <a:xfrm rot="1585884">
              <a:off x="6319182" y="4328929"/>
              <a:ext cx="901874" cy="35105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FDAFF9F-AE0F-C79B-39F4-B41B250CDCC4}"/>
                </a:ext>
              </a:extLst>
            </p:cNvPr>
            <p:cNvSpPr/>
            <p:nvPr/>
          </p:nvSpPr>
          <p:spPr>
            <a:xfrm rot="1662066">
              <a:off x="8480367" y="-880414"/>
              <a:ext cx="901874" cy="5629397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6F81AB1-3F17-0065-1B84-F0034798BCF2}"/>
                </a:ext>
              </a:extLst>
            </p:cNvPr>
            <p:cNvSpPr/>
            <p:nvPr/>
          </p:nvSpPr>
          <p:spPr>
            <a:xfrm rot="1635834">
              <a:off x="8872316" y="-2269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4F30F5D-CA8B-566A-7382-9539B44DDB57}"/>
                </a:ext>
              </a:extLst>
            </p:cNvPr>
            <p:cNvSpPr/>
            <p:nvPr/>
          </p:nvSpPr>
          <p:spPr>
            <a:xfrm rot="1601276">
              <a:off x="11049323" y="-8868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4DCD5C7-A011-A439-50D6-A118E044B3C4}"/>
                </a:ext>
              </a:extLst>
            </p:cNvPr>
            <p:cNvSpPr/>
            <p:nvPr/>
          </p:nvSpPr>
          <p:spPr>
            <a:xfrm rot="1567984">
              <a:off x="9005193" y="33924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07FB67C-55DA-5207-4027-C08EE8054181}"/>
                </a:ext>
              </a:extLst>
            </p:cNvPr>
            <p:cNvSpPr/>
            <p:nvPr/>
          </p:nvSpPr>
          <p:spPr>
            <a:xfrm rot="1564317">
              <a:off x="10880822" y="50557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13BCBBF-E6F3-95F0-75BD-073FA3DA6EB2}"/>
                </a:ext>
              </a:extLst>
            </p:cNvPr>
            <p:cNvSpPr/>
            <p:nvPr/>
          </p:nvSpPr>
          <p:spPr>
            <a:xfrm rot="1542875">
              <a:off x="10492637" y="21292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F5DD182-1712-87B7-4033-EC1A681FC922}"/>
                </a:ext>
              </a:extLst>
            </p:cNvPr>
            <p:cNvSpPr/>
            <p:nvPr/>
          </p:nvSpPr>
          <p:spPr>
            <a:xfrm rot="1643150">
              <a:off x="-209597" y="-53568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D81783CD-E64B-3438-5855-B538304F14DD}"/>
                </a:ext>
              </a:extLst>
            </p:cNvPr>
            <p:cNvSpPr/>
            <p:nvPr/>
          </p:nvSpPr>
          <p:spPr>
            <a:xfrm rot="1622136">
              <a:off x="4732945" y="-414486"/>
              <a:ext cx="901874" cy="5330622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D982F40-4D41-2264-91B2-6EF0E5566452}"/>
                </a:ext>
              </a:extLst>
            </p:cNvPr>
            <p:cNvSpPr/>
            <p:nvPr/>
          </p:nvSpPr>
          <p:spPr>
            <a:xfrm rot="1585884">
              <a:off x="4618309" y="-1542584"/>
              <a:ext cx="901874" cy="349060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513CA07-423B-ECC1-4F88-CD3170839C2D}"/>
                </a:ext>
              </a:extLst>
            </p:cNvPr>
            <p:cNvSpPr/>
            <p:nvPr/>
          </p:nvSpPr>
          <p:spPr>
            <a:xfrm rot="1662066">
              <a:off x="484720" y="-1412079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9748BEDA-33FE-7E7E-4D5F-328F4E2B18D0}"/>
                </a:ext>
              </a:extLst>
            </p:cNvPr>
            <p:cNvSpPr/>
            <p:nvPr/>
          </p:nvSpPr>
          <p:spPr>
            <a:xfrm rot="1635834">
              <a:off x="869635" y="-760387"/>
              <a:ext cx="901874" cy="737738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E0FB7A6-DD8F-F6FB-DA1C-2409BE68FBA2}"/>
                </a:ext>
              </a:extLst>
            </p:cNvPr>
            <p:cNvSpPr/>
            <p:nvPr/>
          </p:nvSpPr>
          <p:spPr>
            <a:xfrm rot="1601276">
              <a:off x="3046642" y="-1420230"/>
              <a:ext cx="899145" cy="4726673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F28AF76-E1B4-B54A-77EA-567301792404}"/>
                </a:ext>
              </a:extLst>
            </p:cNvPr>
            <p:cNvSpPr/>
            <p:nvPr/>
          </p:nvSpPr>
          <p:spPr>
            <a:xfrm rot="1567984">
              <a:off x="1002512" y="2859060"/>
              <a:ext cx="901874" cy="438888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A6DD15B-26A1-9CB3-7D1A-BA3086682530}"/>
                </a:ext>
              </a:extLst>
            </p:cNvPr>
            <p:cNvSpPr/>
            <p:nvPr/>
          </p:nvSpPr>
          <p:spPr>
            <a:xfrm rot="1564317">
              <a:off x="2878141" y="4522323"/>
              <a:ext cx="901874" cy="2673011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71BBCED-AA99-9039-CBD1-BFFA2D7773E2}"/>
                </a:ext>
              </a:extLst>
            </p:cNvPr>
            <p:cNvSpPr/>
            <p:nvPr/>
          </p:nvSpPr>
          <p:spPr>
            <a:xfrm rot="1542875">
              <a:off x="2489956" y="1595850"/>
              <a:ext cx="901874" cy="5599134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E3230D35-AC3C-D3FF-F525-EF25A2F0CE90}"/>
                </a:ext>
              </a:extLst>
            </p:cNvPr>
            <p:cNvSpPr/>
            <p:nvPr/>
          </p:nvSpPr>
          <p:spPr>
            <a:xfrm rot="1643150">
              <a:off x="11766324" y="3930123"/>
              <a:ext cx="901874" cy="120074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1E2E0FDB-86A4-90DC-3F73-A5DFA87B63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297474"/>
              </p:ext>
            </p:extLst>
          </p:nvPr>
        </p:nvGraphicFramePr>
        <p:xfrm>
          <a:off x="-4471103" y="-2848346"/>
          <a:ext cx="2126344" cy="15554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586">
                  <a:extLst>
                    <a:ext uri="{9D8B030D-6E8A-4147-A177-3AD203B41FA5}">
                      <a16:colId xmlns:a16="http://schemas.microsoft.com/office/drawing/2014/main" val="1316601510"/>
                    </a:ext>
                  </a:extLst>
                </a:gridCol>
                <a:gridCol w="531586">
                  <a:extLst>
                    <a:ext uri="{9D8B030D-6E8A-4147-A177-3AD203B41FA5}">
                      <a16:colId xmlns:a16="http://schemas.microsoft.com/office/drawing/2014/main" val="2566412029"/>
                    </a:ext>
                  </a:extLst>
                </a:gridCol>
                <a:gridCol w="531586">
                  <a:extLst>
                    <a:ext uri="{9D8B030D-6E8A-4147-A177-3AD203B41FA5}">
                      <a16:colId xmlns:a16="http://schemas.microsoft.com/office/drawing/2014/main" val="2675951334"/>
                    </a:ext>
                  </a:extLst>
                </a:gridCol>
                <a:gridCol w="531586">
                  <a:extLst>
                    <a:ext uri="{9D8B030D-6E8A-4147-A177-3AD203B41FA5}">
                      <a16:colId xmlns:a16="http://schemas.microsoft.com/office/drawing/2014/main" val="535390248"/>
                    </a:ext>
                  </a:extLst>
                </a:gridCol>
              </a:tblGrid>
              <a:tr h="9615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>
                          <a:solidFill>
                            <a:srgbClr val="374151"/>
                          </a:solidFill>
                          <a:effectLst/>
                          <a:latin typeface="Arial" panose="020B0604020202020204" pitchFamily="34" charset="0"/>
                        </a:rPr>
                        <a:t>Place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Brand and Model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Share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6186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Tesla Model Y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71,683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3508638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Volkswagen ID.3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31,177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113168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Renault ZOE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29,238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659218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Tesla Model 3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24,389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3393955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Hyundai Kona Electric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23,214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2421145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Kia Niro EV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20,597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34480648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 e-tron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19,104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33302846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e-208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18,858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3472760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Opel/Vauxhall Corsa-e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18,853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1849674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BMW i3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16,906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1882926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332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D816330-F90B-8078-9256-0B6D2B56B8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809216"/>
              </p:ext>
            </p:extLst>
          </p:nvPr>
        </p:nvGraphicFramePr>
        <p:xfrm>
          <a:off x="838200" y="195580"/>
          <a:ext cx="10515600" cy="646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31660151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56641202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67595133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35390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>
                          <a:solidFill>
                            <a:srgbClr val="374151"/>
                          </a:solidFill>
                          <a:effectLst/>
                          <a:latin typeface="Arial" panose="020B0604020202020204" pitchFamily="34" charset="0"/>
                        </a:rPr>
                        <a:t>Place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Brand and Model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Share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6186772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Tesla Model Y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71,683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3508638086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Volkswagen ID.3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31,177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113168015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Renault ZOE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29,238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659218681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Tesla Model 3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24,389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3393955109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Hyundai Kona Electric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23,214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2421145696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Kia Niro EV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20,597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3448064851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 e-tron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19,104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3330284630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e-208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18,858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3472760420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Opel/Vauxhall Corsa-e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18,853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1849674335"/>
                  </a:ext>
                </a:extLst>
              </a:tr>
              <a:tr h="547200">
                <a:tc>
                  <a:txBody>
                    <a:bodyPr/>
                    <a:lstStyle/>
                    <a:p>
                      <a:pPr algn="ctr" fontAlgn="t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152400" marB="1524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BMW i3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16,906</a:t>
                      </a:r>
                    </a:p>
                  </a:txBody>
                  <a:tcPr marL="9525" marR="9525" marT="152400" marB="1524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9525" marR="9525" marT="152400" marB="152400" anchor="b"/>
                </a:tc>
                <a:extLst>
                  <a:ext uri="{0D108BD9-81ED-4DB2-BD59-A6C34878D82A}">
                    <a16:rowId xmlns:a16="http://schemas.microsoft.com/office/drawing/2014/main" val="1882926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853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car in a room&#10;&#10;Description automatically generated">
            <a:extLst>
              <a:ext uri="{FF2B5EF4-FFF2-40B4-BE49-F238E27FC236}">
                <a16:creationId xmlns:a16="http://schemas.microsoft.com/office/drawing/2014/main" id="{708C426E-1C8E-29DD-5B2D-3DAABCB92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3685927" y="-1850064"/>
            <a:ext cx="19166924" cy="1078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84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ECBC04A-F736-7D19-0E54-C0A3EC501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0" b="19830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Nokia - Nokia 6110, GSM handportable, 1998 | Facebook">
            <a:extLst>
              <a:ext uri="{FF2B5EF4-FFF2-40B4-BE49-F238E27FC236}">
                <a16:creationId xmlns:a16="http://schemas.microsoft.com/office/drawing/2014/main" id="{201FB72F-2B63-3E35-EA90-A24FA412F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8052" y="-3022685"/>
            <a:ext cx="4572966" cy="529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569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kia - Nokia 6110, GSM handportable, 1998 | Facebook">
            <a:extLst>
              <a:ext uri="{FF2B5EF4-FFF2-40B4-BE49-F238E27FC236}">
                <a16:creationId xmlns:a16="http://schemas.microsoft.com/office/drawing/2014/main" id="{3DF1C19A-B0B4-2B94-4D7C-B794AFE90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291" y="765544"/>
            <a:ext cx="4572966" cy="529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1E5DD77-738E-278D-1073-506B8E4A4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0" b="19830"/>
          <a:stretch/>
        </p:blipFill>
        <p:spPr bwMode="auto">
          <a:xfrm>
            <a:off x="12680890" y="293916"/>
            <a:ext cx="4572966" cy="257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486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alimero.mp4">
            <a:hlinkClick r:id="" action="ppaction://media"/>
            <a:extLst>
              <a:ext uri="{FF2B5EF4-FFF2-40B4-BE49-F238E27FC236}">
                <a16:creationId xmlns:a16="http://schemas.microsoft.com/office/drawing/2014/main" id="{05081577-4A86-ECD0-6805-EB50964FCA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88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0AD96E4-A641-1CB7-6903-88CD27B36FFC}"/>
              </a:ext>
            </a:extLst>
          </p:cNvPr>
          <p:cNvGrpSpPr/>
          <p:nvPr/>
        </p:nvGrpSpPr>
        <p:grpSpPr>
          <a:xfrm>
            <a:off x="-1496719" y="-2617950"/>
            <a:ext cx="386378" cy="12093900"/>
            <a:chOff x="-2280492" y="-4159871"/>
            <a:chExt cx="15750621" cy="120939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492D9778-2D6B-9738-A6AA-05339B09FAE3}"/>
                </a:ext>
              </a:extLst>
            </p:cNvPr>
            <p:cNvSpPr/>
            <p:nvPr/>
          </p:nvSpPr>
          <p:spPr>
            <a:xfrm rot="7724396">
              <a:off x="2530221" y="-3032432"/>
              <a:ext cx="3037114" cy="7036544"/>
            </a:xfrm>
            <a:prstGeom prst="triangle">
              <a:avLst>
                <a:gd name="adj" fmla="val 80808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F0CA6671-9F2E-86EF-8270-CE99CC0B3CEB}"/>
                </a:ext>
              </a:extLst>
            </p:cNvPr>
            <p:cNvSpPr/>
            <p:nvPr/>
          </p:nvSpPr>
          <p:spPr>
            <a:xfrm rot="14213656">
              <a:off x="7888926" y="-2445836"/>
              <a:ext cx="3333273" cy="7829133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8BD5BD2E-F1A2-5CA4-3BF4-C6DDFDE798D9}"/>
                </a:ext>
              </a:extLst>
            </p:cNvPr>
            <p:cNvSpPr/>
            <p:nvPr/>
          </p:nvSpPr>
          <p:spPr>
            <a:xfrm rot="12644672">
              <a:off x="6607334" y="-3659812"/>
              <a:ext cx="3290114" cy="754809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E0406676-671B-2B0F-C42E-A72FCA2BF74F}"/>
                </a:ext>
              </a:extLst>
            </p:cNvPr>
            <p:cNvSpPr/>
            <p:nvPr/>
          </p:nvSpPr>
          <p:spPr>
            <a:xfrm rot="9431243">
              <a:off x="3956670" y="-3012331"/>
              <a:ext cx="2182723" cy="6253133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dirty="0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C0ED2C02-E1C0-7EF4-5E99-97810F634619}"/>
                </a:ext>
              </a:extLst>
            </p:cNvPr>
            <p:cNvSpPr/>
            <p:nvPr/>
          </p:nvSpPr>
          <p:spPr>
            <a:xfrm rot="15593611">
              <a:off x="7661378" y="-68309"/>
              <a:ext cx="3001448" cy="7345518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2AC94EC6-A31C-B8BC-9A4B-950127FEEE79}"/>
                </a:ext>
              </a:extLst>
            </p:cNvPr>
            <p:cNvSpPr/>
            <p:nvPr/>
          </p:nvSpPr>
          <p:spPr>
            <a:xfrm rot="16803110">
              <a:off x="8099811" y="1103734"/>
              <a:ext cx="2226382" cy="7879170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4A68BE34-FDCF-F002-E620-6549D6EC38B5}"/>
                </a:ext>
              </a:extLst>
            </p:cNvPr>
            <p:cNvSpPr/>
            <p:nvPr/>
          </p:nvSpPr>
          <p:spPr>
            <a:xfrm rot="6146092">
              <a:off x="1161489" y="-1660907"/>
              <a:ext cx="3563555" cy="7032986"/>
            </a:xfrm>
            <a:prstGeom prst="triangle">
              <a:avLst>
                <a:gd name="adj" fmla="val 80808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D20B846C-8760-5CCA-82C3-896857F4E0A1}"/>
                </a:ext>
              </a:extLst>
            </p:cNvPr>
            <p:cNvSpPr/>
            <p:nvPr/>
          </p:nvSpPr>
          <p:spPr>
            <a:xfrm rot="10573522">
              <a:off x="5496042" y="-4159871"/>
              <a:ext cx="3037114" cy="7036544"/>
            </a:xfrm>
            <a:prstGeom prst="triangle">
              <a:avLst>
                <a:gd name="adj" fmla="val 80808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BBCBAF2E-14A4-9BD9-E46E-612BC2033569}"/>
                </a:ext>
              </a:extLst>
            </p:cNvPr>
            <p:cNvSpPr/>
            <p:nvPr/>
          </p:nvSpPr>
          <p:spPr>
            <a:xfrm rot="4585080">
              <a:off x="923020" y="-22897"/>
              <a:ext cx="3334388" cy="7465734"/>
            </a:xfrm>
            <a:prstGeom prst="triangle">
              <a:avLst>
                <a:gd name="adj" fmla="val 80808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3409D4E5-E19F-054F-DF1E-178320D95C4C}"/>
                </a:ext>
              </a:extLst>
            </p:cNvPr>
            <p:cNvSpPr/>
            <p:nvPr/>
          </p:nvSpPr>
          <p:spPr>
            <a:xfrm rot="18046845">
              <a:off x="7157038" y="2760546"/>
              <a:ext cx="3001448" cy="7345518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50E110EC-178F-3953-DE5F-B2EF567D089D}"/>
                </a:ext>
              </a:extLst>
            </p:cNvPr>
            <p:cNvSpPr/>
            <p:nvPr/>
          </p:nvSpPr>
          <p:spPr>
            <a:xfrm rot="3084838">
              <a:off x="-17586" y="1966240"/>
              <a:ext cx="3334388" cy="7860199"/>
            </a:xfrm>
            <a:prstGeom prst="triangle">
              <a:avLst>
                <a:gd name="adj" fmla="val 80808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77A3E413-F759-1948-7BCE-35C1EDF3285B}"/>
                </a:ext>
              </a:extLst>
            </p:cNvPr>
            <p:cNvSpPr/>
            <p:nvPr/>
          </p:nvSpPr>
          <p:spPr>
            <a:xfrm>
              <a:off x="2829809" y="4674328"/>
              <a:ext cx="4913493" cy="2443299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</p:spTree>
    <p:extLst>
      <p:ext uri="{BB962C8B-B14F-4D97-AF65-F5344CB8AC3E}">
        <p14:creationId xmlns:p14="http://schemas.microsoft.com/office/powerpoint/2010/main" val="2221045901"/>
      </p:ext>
    </p:extLst>
  </p:cSld>
  <p:clrMapOvr>
    <a:masterClrMapping/>
  </p:clrMapOvr>
  <p:transition spd="slow" advClick="0" advTm="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99B4126-44E5-081B-EBE3-1EBBA496B48C}"/>
              </a:ext>
            </a:extLst>
          </p:cNvPr>
          <p:cNvGrpSpPr/>
          <p:nvPr/>
        </p:nvGrpSpPr>
        <p:grpSpPr>
          <a:xfrm>
            <a:off x="-2280492" y="-3996585"/>
            <a:ext cx="15750621" cy="12093900"/>
            <a:chOff x="-2280492" y="-4159871"/>
            <a:chExt cx="15750621" cy="120939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704E1D11-8FAC-1E34-C6E8-317E4F30A7F3}"/>
                </a:ext>
              </a:extLst>
            </p:cNvPr>
            <p:cNvSpPr/>
            <p:nvPr/>
          </p:nvSpPr>
          <p:spPr>
            <a:xfrm rot="7724396">
              <a:off x="2530221" y="-3032432"/>
              <a:ext cx="3037114" cy="7036544"/>
            </a:xfrm>
            <a:prstGeom prst="triangle">
              <a:avLst>
                <a:gd name="adj" fmla="val 80808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F620DAD4-B1E6-B68C-50C7-851AACE3B3CC}"/>
                </a:ext>
              </a:extLst>
            </p:cNvPr>
            <p:cNvSpPr/>
            <p:nvPr/>
          </p:nvSpPr>
          <p:spPr>
            <a:xfrm rot="14213656">
              <a:off x="7888926" y="-2445836"/>
              <a:ext cx="3333273" cy="7829133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1C068269-865C-2115-C0F8-E049B74B216A}"/>
                </a:ext>
              </a:extLst>
            </p:cNvPr>
            <p:cNvSpPr/>
            <p:nvPr/>
          </p:nvSpPr>
          <p:spPr>
            <a:xfrm rot="12644672">
              <a:off x="6607334" y="-3659812"/>
              <a:ext cx="3290114" cy="754809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1133001F-5337-37D4-E4C3-3C0005330F33}"/>
                </a:ext>
              </a:extLst>
            </p:cNvPr>
            <p:cNvSpPr/>
            <p:nvPr/>
          </p:nvSpPr>
          <p:spPr>
            <a:xfrm rot="9431243">
              <a:off x="3956670" y="-3012331"/>
              <a:ext cx="2182723" cy="6253133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 dirty="0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9F591246-1186-53F2-3CDA-D93B69DC3B98}"/>
                </a:ext>
              </a:extLst>
            </p:cNvPr>
            <p:cNvSpPr/>
            <p:nvPr/>
          </p:nvSpPr>
          <p:spPr>
            <a:xfrm rot="15593611">
              <a:off x="7661378" y="-68309"/>
              <a:ext cx="3001448" cy="7345518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F275C337-BEA4-A3EE-C339-401D18D23B68}"/>
                </a:ext>
              </a:extLst>
            </p:cNvPr>
            <p:cNvSpPr/>
            <p:nvPr/>
          </p:nvSpPr>
          <p:spPr>
            <a:xfrm rot="16803110">
              <a:off x="8099811" y="1103734"/>
              <a:ext cx="2226382" cy="7879170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48FFBBA7-96CD-91F2-717B-272CEECD605C}"/>
                </a:ext>
              </a:extLst>
            </p:cNvPr>
            <p:cNvSpPr/>
            <p:nvPr/>
          </p:nvSpPr>
          <p:spPr>
            <a:xfrm rot="6146092">
              <a:off x="1161489" y="-1660907"/>
              <a:ext cx="3563555" cy="7032986"/>
            </a:xfrm>
            <a:prstGeom prst="triangle">
              <a:avLst>
                <a:gd name="adj" fmla="val 80808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36B909A9-D6AF-3F6B-750F-01A964DBB97F}"/>
                </a:ext>
              </a:extLst>
            </p:cNvPr>
            <p:cNvSpPr/>
            <p:nvPr/>
          </p:nvSpPr>
          <p:spPr>
            <a:xfrm rot="10573522">
              <a:off x="5496042" y="-4159871"/>
              <a:ext cx="3037114" cy="7036544"/>
            </a:xfrm>
            <a:prstGeom prst="triangle">
              <a:avLst>
                <a:gd name="adj" fmla="val 80808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A6BEC460-ADD6-E7DA-6EC5-82F39D8E51B8}"/>
                </a:ext>
              </a:extLst>
            </p:cNvPr>
            <p:cNvSpPr/>
            <p:nvPr/>
          </p:nvSpPr>
          <p:spPr>
            <a:xfrm rot="4585080">
              <a:off x="923020" y="-22897"/>
              <a:ext cx="3334388" cy="7465734"/>
            </a:xfrm>
            <a:prstGeom prst="triangle">
              <a:avLst>
                <a:gd name="adj" fmla="val 80808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02FCB949-7A9D-4931-2CFB-77B91D4C4984}"/>
                </a:ext>
              </a:extLst>
            </p:cNvPr>
            <p:cNvSpPr/>
            <p:nvPr/>
          </p:nvSpPr>
          <p:spPr>
            <a:xfrm rot="18046845">
              <a:off x="7157038" y="2760546"/>
              <a:ext cx="3001448" cy="7345518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A4C0543A-6525-35A1-CB99-9C8C67853231}"/>
                </a:ext>
              </a:extLst>
            </p:cNvPr>
            <p:cNvSpPr/>
            <p:nvPr/>
          </p:nvSpPr>
          <p:spPr>
            <a:xfrm rot="3084838">
              <a:off x="-17586" y="1966240"/>
              <a:ext cx="3334388" cy="7860199"/>
            </a:xfrm>
            <a:prstGeom prst="triangle">
              <a:avLst>
                <a:gd name="adj" fmla="val 80808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ABD8E7C7-9466-175F-A4DC-01B7F6A886A4}"/>
                </a:ext>
              </a:extLst>
            </p:cNvPr>
            <p:cNvSpPr/>
            <p:nvPr/>
          </p:nvSpPr>
          <p:spPr>
            <a:xfrm>
              <a:off x="2829809" y="4674328"/>
              <a:ext cx="4913493" cy="2443299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</p:spTree>
    <p:extLst>
      <p:ext uri="{BB962C8B-B14F-4D97-AF65-F5344CB8AC3E}">
        <p14:creationId xmlns:p14="http://schemas.microsoft.com/office/powerpoint/2010/main" val="139445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ars on fire&#10;&#10;Description automatically generated">
            <a:extLst>
              <a:ext uri="{FF2B5EF4-FFF2-40B4-BE49-F238E27FC236}">
                <a16:creationId xmlns:a16="http://schemas.microsoft.com/office/drawing/2014/main" id="{9E26F60B-121F-0B8E-BC52-C44EE0378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76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62029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alimero.mp4">
            <a:hlinkClick r:id="" action="ppaction://media"/>
            <a:extLst>
              <a:ext uri="{FF2B5EF4-FFF2-40B4-BE49-F238E27FC236}">
                <a16:creationId xmlns:a16="http://schemas.microsoft.com/office/drawing/2014/main" id="{05081577-4A86-ECD0-6805-EB50964FCA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8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32535"/>
      </p:ext>
    </p:extLst>
  </p:cSld>
  <p:clrMapOvr>
    <a:masterClrMapping/>
  </p:clrMapOvr>
  <p:transition spd="slow" advClick="0" advTm="1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tro microphone">
            <a:extLst>
              <a:ext uri="{FF2B5EF4-FFF2-40B4-BE49-F238E27FC236}">
                <a16:creationId xmlns:a16="http://schemas.microsoft.com/office/drawing/2014/main" id="{4EA91E14-F4A5-481C-F5D3-D76EA646E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5" t="2063" r="21445"/>
          <a:stretch/>
        </p:blipFill>
        <p:spPr>
          <a:xfrm>
            <a:off x="46212" y="1377950"/>
            <a:ext cx="2278475" cy="5480050"/>
          </a:xfrm>
          <a:prstGeom prst="rect">
            <a:avLst/>
          </a:prstGeom>
        </p:spPr>
      </p:pic>
      <p:pic>
        <p:nvPicPr>
          <p:cNvPr id="6" name="Picture 5" descr="Retro microphone">
            <a:extLst>
              <a:ext uri="{FF2B5EF4-FFF2-40B4-BE49-F238E27FC236}">
                <a16:creationId xmlns:a16="http://schemas.microsoft.com/office/drawing/2014/main" id="{94CD2E49-F225-7E12-7286-105038EF9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1" b="89993" l="12767" r="94311">
                        <a14:foregroundMark x1="46314" y1="20620" x2="67308" y2="23184"/>
                        <a14:foregroundMark x1="67308" y1="23184" x2="62954" y2="38800"/>
                        <a14:foregroundMark x1="62954" y1="38800" x2="64236" y2="47080"/>
                        <a14:foregroundMark x1="65630" y1="14751" x2="75107" y2="14655"/>
                        <a14:foregroundMark x1="32853" y1="15082" x2="64676" y2="14760"/>
                        <a14:foregroundMark x1="75107" y1="14655" x2="75107" y2="14655"/>
                        <a14:foregroundMark x1="77895" y1="7531" x2="79193" y2="7479"/>
                        <a14:foregroundMark x1="74263" y1="7675" x2="77081" y2="7563"/>
                        <a14:foregroundMark x1="70367" y1="7831" x2="73222" y2="7717"/>
                        <a14:foregroundMark x1="62317" y1="8151" x2="69219" y2="7876"/>
                        <a14:foregroundMark x1="27751" y1="9526" x2="61378" y2="8188"/>
                        <a14:foregroundMark x1="79193" y1="7479" x2="94311" y2="9526"/>
                        <a14:foregroundMark x1="72644" y1="5266" x2="73317" y2="5271"/>
                        <a14:foregroundMark x1="67244" y1="5224" x2="71739" y2="5259"/>
                        <a14:foregroundMark x1="60823" y1="5174" x2="65679" y2="5212"/>
                        <a14:foregroundMark x1="30129" y1="4936" x2="59861" y2="5167"/>
                        <a14:foregroundMark x1="25548" y1="4901" x2="29085" y2="4928"/>
                        <a14:foregroundMark x1="18136" y1="4843" x2="24533" y2="4893"/>
                        <a14:foregroundMark x1="94746" y1="10389" x2="95459" y2="10559"/>
                        <a14:foregroundMark x1="73317" y1="5271" x2="94187" y2="10255"/>
                        <a14:foregroundMark x1="95459" y1="10559" x2="86245" y2="93768"/>
                        <a14:foregroundMark x1="86245" y1="93768" x2="64744" y2="96332"/>
                        <a14:foregroundMark x1="18363" y1="89459" x2="10069" y2="88230"/>
                        <a14:foregroundMark x1="49225" y1="94032" x2="19304" y2="89598"/>
                        <a14:foregroundMark x1="64744" y1="96332" x2="52275" y2="94484"/>
                        <a14:foregroundMark x1="10069" y1="88230" x2="12759" y2="12740"/>
                        <a14:foregroundMark x1="13159" y1="11659" x2="16816" y2="3645"/>
                        <a14:foregroundMark x1="16213" y1="60737" x2="16213" y2="60737"/>
                        <a14:backgroundMark x1="9802" y1="6125" x2="16854" y2="19694"/>
                        <a14:backgroundMark x1="16854" y1="19694" x2="19685" y2="50926"/>
                        <a14:backgroundMark x1="19685" y1="50926" x2="29006" y2="66293"/>
                        <a14:backgroundMark x1="29006" y1="66293" x2="17121" y2="80110"/>
                        <a14:backgroundMark x1="17121" y1="80110" x2="19792" y2="94801"/>
                        <a14:backgroundMark x1="19792" y1="94801" x2="54354" y2="94195"/>
                        <a14:backgroundMark x1="54354" y1="94195" x2="80235" y2="83778"/>
                        <a14:backgroundMark x1="80235" y1="83778" x2="67682" y2="71920"/>
                        <a14:backgroundMark x1="67682" y1="71920" x2="63835" y2="57407"/>
                        <a14:backgroundMark x1="63835" y1="57407" x2="80235" y2="22169"/>
                        <a14:backgroundMark x1="80235" y1="22169" x2="74599" y2="7995"/>
                        <a14:backgroundMark x1="74599" y1="7995" x2="55529" y2="1335"/>
                        <a14:backgroundMark x1="55529" y1="1335" x2="31838" y2="2368"/>
                        <a14:backgroundMark x1="31838" y1="2368" x2="20700" y2="15171"/>
                        <a14:backgroundMark x1="20700" y1="15171" x2="18777" y2="21474"/>
                        <a14:backgroundMark x1="62954" y1="2707" x2="80983" y2="16275"/>
                        <a14:backgroundMark x1="80983" y1="16275" x2="99172" y2="8244"/>
                        <a14:backgroundMark x1="99172" y1="8244" x2="81517" y2="142"/>
                        <a14:backgroundMark x1="81517" y1="142" x2="68056" y2="1425"/>
                        <a14:backgroundMark x1="3419" y1="3134" x2="26068" y2="3561"/>
                        <a14:backgroundMark x1="26068" y1="3561" x2="16213" y2="16364"/>
                        <a14:backgroundMark x1="16213" y1="16364" x2="8547" y2="4416"/>
                        <a14:backgroundMark x1="59749" y1="3989" x2="66774" y2="17984"/>
                        <a14:backgroundMark x1="66774" y1="17984" x2="86619" y2="11485"/>
                        <a14:backgroundMark x1="86619" y1="11485" x2="66266" y2="2707"/>
                        <a14:backgroundMark x1="66266" y1="2707" x2="58467" y2="3134"/>
                      </a14:backgroundRemoval>
                    </a14:imgEffect>
                  </a14:imgLayer>
                </a14:imgProps>
              </a:ext>
            </a:extLst>
          </a:blip>
          <a:srcRect l="11308" r="15996"/>
          <a:stretch/>
        </p:blipFill>
        <p:spPr>
          <a:xfrm>
            <a:off x="2552700" y="161926"/>
            <a:ext cx="2278475" cy="4701358"/>
          </a:xfrm>
          <a:prstGeom prst="rect">
            <a:avLst/>
          </a:prstGeom>
        </p:spPr>
      </p:pic>
      <p:pic>
        <p:nvPicPr>
          <p:cNvPr id="10" name="Picture 9" descr="Retro microphone">
            <a:extLst>
              <a:ext uri="{FF2B5EF4-FFF2-40B4-BE49-F238E27FC236}">
                <a16:creationId xmlns:a16="http://schemas.microsoft.com/office/drawing/2014/main" id="{AEC8DFF8-9A68-8C46-70BD-89F0A7553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1" b="89993" l="12767" r="94311">
                        <a14:foregroundMark x1="46314" y1="20620" x2="67308" y2="23184"/>
                        <a14:foregroundMark x1="67308" y1="23184" x2="62954" y2="38800"/>
                        <a14:foregroundMark x1="62954" y1="38800" x2="64236" y2="47080"/>
                        <a14:foregroundMark x1="65630" y1="14751" x2="75107" y2="14655"/>
                        <a14:foregroundMark x1="32853" y1="15082" x2="64676" y2="14760"/>
                        <a14:foregroundMark x1="75107" y1="14655" x2="75107" y2="14655"/>
                        <a14:foregroundMark x1="77895" y1="7531" x2="79193" y2="7479"/>
                        <a14:foregroundMark x1="74263" y1="7675" x2="77081" y2="7563"/>
                        <a14:foregroundMark x1="70367" y1="7831" x2="73222" y2="7717"/>
                        <a14:foregroundMark x1="62317" y1="8151" x2="69219" y2="7876"/>
                        <a14:foregroundMark x1="27751" y1="9526" x2="61378" y2="8188"/>
                        <a14:foregroundMark x1="79193" y1="7479" x2="94311" y2="9526"/>
                        <a14:foregroundMark x1="72644" y1="5266" x2="73317" y2="5271"/>
                        <a14:foregroundMark x1="67244" y1="5224" x2="71739" y2="5259"/>
                        <a14:foregroundMark x1="60823" y1="5174" x2="65679" y2="5212"/>
                        <a14:foregroundMark x1="30129" y1="4936" x2="59861" y2="5167"/>
                        <a14:foregroundMark x1="25548" y1="4901" x2="29085" y2="4928"/>
                        <a14:foregroundMark x1="18136" y1="4843" x2="24533" y2="4893"/>
                        <a14:foregroundMark x1="94746" y1="10389" x2="95459" y2="10559"/>
                        <a14:foregroundMark x1="73317" y1="5271" x2="94187" y2="10255"/>
                        <a14:foregroundMark x1="95459" y1="10559" x2="86245" y2="93768"/>
                        <a14:foregroundMark x1="86245" y1="93768" x2="64744" y2="96332"/>
                        <a14:foregroundMark x1="18363" y1="89459" x2="10069" y2="88230"/>
                        <a14:foregroundMark x1="49225" y1="94032" x2="19304" y2="89598"/>
                        <a14:foregroundMark x1="64744" y1="96332" x2="52275" y2="94484"/>
                        <a14:foregroundMark x1="10069" y1="88230" x2="12759" y2="12740"/>
                        <a14:foregroundMark x1="13159" y1="11659" x2="16816" y2="3645"/>
                        <a14:foregroundMark x1="16213" y1="60737" x2="16213" y2="60737"/>
                        <a14:backgroundMark x1="9802" y1="6125" x2="16854" y2="19694"/>
                        <a14:backgroundMark x1="16854" y1="19694" x2="19685" y2="50926"/>
                        <a14:backgroundMark x1="19685" y1="50926" x2="29006" y2="66293"/>
                        <a14:backgroundMark x1="29006" y1="66293" x2="17121" y2="80110"/>
                        <a14:backgroundMark x1="17121" y1="80110" x2="19792" y2="94801"/>
                        <a14:backgroundMark x1="19792" y1="94801" x2="54354" y2="94195"/>
                        <a14:backgroundMark x1="54354" y1="94195" x2="80235" y2="83778"/>
                        <a14:backgroundMark x1="80235" y1="83778" x2="67682" y2="71920"/>
                        <a14:backgroundMark x1="67682" y1="71920" x2="63835" y2="57407"/>
                        <a14:backgroundMark x1="63835" y1="57407" x2="80235" y2="22169"/>
                        <a14:backgroundMark x1="80235" y1="22169" x2="74599" y2="7995"/>
                        <a14:backgroundMark x1="74599" y1="7995" x2="55529" y2="1335"/>
                        <a14:backgroundMark x1="55529" y1="1335" x2="31838" y2="2368"/>
                        <a14:backgroundMark x1="31838" y1="2368" x2="20700" y2="15171"/>
                        <a14:backgroundMark x1="20700" y1="15171" x2="18777" y2="21474"/>
                        <a14:backgroundMark x1="62954" y1="2707" x2="80983" y2="16275"/>
                        <a14:backgroundMark x1="80983" y1="16275" x2="99172" y2="8244"/>
                        <a14:backgroundMark x1="99172" y1="8244" x2="81517" y2="142"/>
                        <a14:backgroundMark x1="81517" y1="142" x2="68056" y2="1425"/>
                        <a14:backgroundMark x1="3419" y1="3134" x2="26068" y2="3561"/>
                        <a14:backgroundMark x1="26068" y1="3561" x2="16213" y2="16364"/>
                        <a14:backgroundMark x1="16213" y1="16364" x2="8547" y2="4416"/>
                        <a14:backgroundMark x1="59749" y1="3989" x2="66774" y2="17984"/>
                        <a14:backgroundMark x1="66774" y1="17984" x2="86619" y2="11485"/>
                        <a14:backgroundMark x1="86619" y1="11485" x2="66266" y2="2707"/>
                        <a14:backgroundMark x1="66266" y1="2707" x2="58467" y2="3134"/>
                      </a14:backgroundRemoval>
                    </a14:imgEffect>
                  </a14:imgLayer>
                </a14:imgProps>
              </a:ext>
            </a:extLst>
          </a:blip>
          <a:srcRect l="11308" r="27114"/>
          <a:stretch/>
        </p:blipFill>
        <p:spPr>
          <a:xfrm>
            <a:off x="5932887" y="728662"/>
            <a:ext cx="2167643" cy="5280237"/>
          </a:xfrm>
          <a:prstGeom prst="rect">
            <a:avLst/>
          </a:prstGeom>
        </p:spPr>
      </p:pic>
      <p:pic>
        <p:nvPicPr>
          <p:cNvPr id="9" name="Picture 8" descr="Retro microphone">
            <a:extLst>
              <a:ext uri="{FF2B5EF4-FFF2-40B4-BE49-F238E27FC236}">
                <a16:creationId xmlns:a16="http://schemas.microsoft.com/office/drawing/2014/main" id="{B72F6E20-7FD4-6A19-699E-5374EAA1E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1" b="89993" l="12767" r="94311">
                        <a14:foregroundMark x1="46314" y1="20620" x2="67308" y2="23184"/>
                        <a14:foregroundMark x1="67308" y1="23184" x2="62954" y2="38800"/>
                        <a14:foregroundMark x1="62954" y1="38800" x2="64236" y2="47080"/>
                        <a14:foregroundMark x1="65630" y1="14751" x2="75107" y2="14655"/>
                        <a14:foregroundMark x1="32853" y1="15082" x2="64676" y2="14760"/>
                        <a14:foregroundMark x1="75107" y1="14655" x2="75107" y2="14655"/>
                        <a14:foregroundMark x1="77895" y1="7531" x2="79193" y2="7479"/>
                        <a14:foregroundMark x1="74263" y1="7675" x2="77081" y2="7563"/>
                        <a14:foregroundMark x1="70367" y1="7831" x2="73222" y2="7717"/>
                        <a14:foregroundMark x1="62317" y1="8151" x2="69219" y2="7876"/>
                        <a14:foregroundMark x1="27751" y1="9526" x2="61378" y2="8188"/>
                        <a14:foregroundMark x1="79193" y1="7479" x2="94311" y2="9526"/>
                        <a14:foregroundMark x1="72644" y1="5266" x2="73317" y2="5271"/>
                        <a14:foregroundMark x1="67244" y1="5224" x2="71739" y2="5259"/>
                        <a14:foregroundMark x1="60823" y1="5174" x2="65679" y2="5212"/>
                        <a14:foregroundMark x1="30129" y1="4936" x2="59861" y2="5167"/>
                        <a14:foregroundMark x1="25548" y1="4901" x2="29085" y2="4928"/>
                        <a14:foregroundMark x1="18136" y1="4843" x2="24533" y2="4893"/>
                        <a14:foregroundMark x1="94746" y1="10389" x2="95459" y2="10559"/>
                        <a14:foregroundMark x1="73317" y1="5271" x2="94187" y2="10255"/>
                        <a14:foregroundMark x1="95459" y1="10559" x2="86245" y2="93768"/>
                        <a14:foregroundMark x1="86245" y1="93768" x2="64744" y2="96332"/>
                        <a14:foregroundMark x1="18363" y1="89459" x2="10069" y2="88230"/>
                        <a14:foregroundMark x1="49225" y1="94032" x2="19304" y2="89598"/>
                        <a14:foregroundMark x1="64744" y1="96332" x2="52275" y2="94484"/>
                        <a14:foregroundMark x1="10069" y1="88230" x2="12759" y2="12740"/>
                        <a14:foregroundMark x1="13159" y1="11659" x2="16816" y2="3645"/>
                        <a14:foregroundMark x1="16213" y1="60737" x2="16213" y2="60737"/>
                        <a14:backgroundMark x1="9802" y1="6125" x2="16854" y2="19694"/>
                        <a14:backgroundMark x1="16854" y1="19694" x2="19685" y2="50926"/>
                        <a14:backgroundMark x1="19685" y1="50926" x2="29006" y2="66293"/>
                        <a14:backgroundMark x1="29006" y1="66293" x2="17121" y2="80110"/>
                        <a14:backgroundMark x1="17121" y1="80110" x2="19792" y2="94801"/>
                        <a14:backgroundMark x1="19792" y1="94801" x2="54354" y2="94195"/>
                        <a14:backgroundMark x1="54354" y1="94195" x2="80235" y2="83778"/>
                        <a14:backgroundMark x1="80235" y1="83778" x2="67682" y2="71920"/>
                        <a14:backgroundMark x1="67682" y1="71920" x2="63835" y2="57407"/>
                        <a14:backgroundMark x1="63835" y1="57407" x2="80235" y2="22169"/>
                        <a14:backgroundMark x1="80235" y1="22169" x2="74599" y2="7995"/>
                        <a14:backgroundMark x1="74599" y1="7995" x2="55529" y2="1335"/>
                        <a14:backgroundMark x1="55529" y1="1335" x2="31838" y2="2368"/>
                        <a14:backgroundMark x1="31838" y1="2368" x2="20700" y2="15171"/>
                        <a14:backgroundMark x1="20700" y1="15171" x2="18777" y2="21474"/>
                        <a14:backgroundMark x1="62954" y1="2707" x2="80983" y2="16275"/>
                        <a14:backgroundMark x1="80983" y1="16275" x2="99172" y2="8244"/>
                        <a14:backgroundMark x1="99172" y1="8244" x2="81517" y2="142"/>
                        <a14:backgroundMark x1="81517" y1="142" x2="68056" y2="1425"/>
                        <a14:backgroundMark x1="3419" y1="3134" x2="26068" y2="3561"/>
                        <a14:backgroundMark x1="26068" y1="3561" x2="16213" y2="16364"/>
                        <a14:backgroundMark x1="16213" y1="16364" x2="8547" y2="4416"/>
                        <a14:backgroundMark x1="59749" y1="3989" x2="66774" y2="17984"/>
                        <a14:backgroundMark x1="66774" y1="17984" x2="86619" y2="11485"/>
                        <a14:backgroundMark x1="86619" y1="11485" x2="66266" y2="2707"/>
                        <a14:backgroundMark x1="66266" y1="2707" x2="58467" y2="3134"/>
                      </a14:backgroundRemoval>
                    </a14:imgEffect>
                  </a14:imgLayer>
                </a14:imgProps>
              </a:ext>
            </a:extLst>
          </a:blip>
          <a:srcRect l="11308" r="15996"/>
          <a:stretch/>
        </p:blipFill>
        <p:spPr>
          <a:xfrm>
            <a:off x="7990707" y="-414315"/>
            <a:ext cx="4625801" cy="9544781"/>
          </a:xfrm>
          <a:prstGeom prst="rect">
            <a:avLst/>
          </a:prstGeom>
        </p:spPr>
      </p:pic>
      <p:pic>
        <p:nvPicPr>
          <p:cNvPr id="11" name="Picture 10" descr="Retro microphone">
            <a:extLst>
              <a:ext uri="{FF2B5EF4-FFF2-40B4-BE49-F238E27FC236}">
                <a16:creationId xmlns:a16="http://schemas.microsoft.com/office/drawing/2014/main" id="{FF40AEFC-3EBF-5DDE-F4C7-5CBDC90D7D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1" b="89993" l="12767" r="94311">
                        <a14:foregroundMark x1="46314" y1="20620" x2="67308" y2="23184"/>
                        <a14:foregroundMark x1="67308" y1="23184" x2="62954" y2="38800"/>
                        <a14:foregroundMark x1="62954" y1="38800" x2="64236" y2="47080"/>
                        <a14:foregroundMark x1="65630" y1="14751" x2="75107" y2="14655"/>
                        <a14:foregroundMark x1="32853" y1="15082" x2="64676" y2="14760"/>
                        <a14:foregroundMark x1="75107" y1="14655" x2="75107" y2="14655"/>
                        <a14:foregroundMark x1="77895" y1="7531" x2="79193" y2="7479"/>
                        <a14:foregroundMark x1="74263" y1="7675" x2="77081" y2="7563"/>
                        <a14:foregroundMark x1="70367" y1="7831" x2="73222" y2="7717"/>
                        <a14:foregroundMark x1="62317" y1="8151" x2="69219" y2="7876"/>
                        <a14:foregroundMark x1="27751" y1="9526" x2="61378" y2="8188"/>
                        <a14:foregroundMark x1="79193" y1="7479" x2="94311" y2="9526"/>
                        <a14:foregroundMark x1="72644" y1="5266" x2="73317" y2="5271"/>
                        <a14:foregroundMark x1="67244" y1="5224" x2="71739" y2="5259"/>
                        <a14:foregroundMark x1="60823" y1="5174" x2="65679" y2="5212"/>
                        <a14:foregroundMark x1="30129" y1="4936" x2="59861" y2="5167"/>
                        <a14:foregroundMark x1="25548" y1="4901" x2="29085" y2="4928"/>
                        <a14:foregroundMark x1="18136" y1="4843" x2="24533" y2="4893"/>
                        <a14:foregroundMark x1="94746" y1="10389" x2="95459" y2="10559"/>
                        <a14:foregroundMark x1="73317" y1="5271" x2="94187" y2="10255"/>
                        <a14:foregroundMark x1="95459" y1="10559" x2="86245" y2="93768"/>
                        <a14:foregroundMark x1="86245" y1="93768" x2="64744" y2="96332"/>
                        <a14:foregroundMark x1="18363" y1="89459" x2="10069" y2="88230"/>
                        <a14:foregroundMark x1="34600" y1="91865" x2="19304" y2="89598"/>
                        <a14:foregroundMark x1="49225" y1="94032" x2="35709" y2="92029"/>
                        <a14:foregroundMark x1="64744" y1="96332" x2="52275" y2="94484"/>
                        <a14:foregroundMark x1="10216" y1="84098" x2="12759" y2="12740"/>
                        <a14:foregroundMark x1="10069" y1="88230" x2="10197" y2="84649"/>
                        <a14:foregroundMark x1="13159" y1="11659" x2="16816" y2="3645"/>
                        <a14:foregroundMark x1="16213" y1="60737" x2="16213" y2="60737"/>
                        <a14:backgroundMark x1="9802" y1="6125" x2="16854" y2="19694"/>
                        <a14:backgroundMark x1="16854" y1="19694" x2="19685" y2="50926"/>
                        <a14:backgroundMark x1="19685" y1="50926" x2="29006" y2="66293"/>
                        <a14:backgroundMark x1="29006" y1="66293" x2="17121" y2="80110"/>
                        <a14:backgroundMark x1="17121" y1="80110" x2="19792" y2="94801"/>
                        <a14:backgroundMark x1="19792" y1="94801" x2="54354" y2="94195"/>
                        <a14:backgroundMark x1="54354" y1="94195" x2="80235" y2="83778"/>
                        <a14:backgroundMark x1="80235" y1="83778" x2="67682" y2="71920"/>
                        <a14:backgroundMark x1="67682" y1="71920" x2="63835" y2="57407"/>
                        <a14:backgroundMark x1="63835" y1="57407" x2="80235" y2="22169"/>
                        <a14:backgroundMark x1="80235" y1="22169" x2="74599" y2="7995"/>
                        <a14:backgroundMark x1="74599" y1="7995" x2="55529" y2="1335"/>
                        <a14:backgroundMark x1="55529" y1="1335" x2="31838" y2="2368"/>
                        <a14:backgroundMark x1="31838" y1="2368" x2="20700" y2="15171"/>
                        <a14:backgroundMark x1="20700" y1="15171" x2="18777" y2="21474"/>
                        <a14:backgroundMark x1="62954" y1="2707" x2="80983" y2="16275"/>
                        <a14:backgroundMark x1="80983" y1="16275" x2="99172" y2="8244"/>
                        <a14:backgroundMark x1="99172" y1="8244" x2="81517" y2="142"/>
                        <a14:backgroundMark x1="81517" y1="142" x2="68056" y2="1425"/>
                        <a14:backgroundMark x1="3419" y1="3134" x2="26068" y2="3561"/>
                        <a14:backgroundMark x1="26068" y1="3561" x2="16213" y2="16364"/>
                        <a14:backgroundMark x1="16213" y1="16364" x2="8547" y2="4416"/>
                        <a14:backgroundMark x1="59749" y1="3989" x2="66774" y2="17984"/>
                        <a14:backgroundMark x1="66774" y1="17984" x2="86619" y2="11485"/>
                        <a14:backgroundMark x1="86619" y1="11485" x2="66266" y2="2707"/>
                        <a14:backgroundMark x1="66266" y1="2707" x2="58467" y2="3134"/>
                        <a14:backgroundMark x1="3900" y1="83654" x2="31677" y2="86823"/>
                        <a14:backgroundMark x1="31677" y1="86823" x2="37019" y2="94694"/>
                        <a14:backgroundMark x1="37019" y1="94694" x2="17308" y2="98415"/>
                        <a14:backgroundMark x1="17308" y1="98415" x2="7853" y2="91222"/>
                        <a14:backgroundMark x1="7853" y1="91222" x2="3526" y2="83654"/>
                      </a14:backgroundRemoval>
                    </a14:imgEffect>
                  </a14:imgLayer>
                </a14:imgProps>
              </a:ext>
            </a:extLst>
          </a:blip>
          <a:srcRect l="19689" r="21859" b="11216"/>
          <a:stretch/>
        </p:blipFill>
        <p:spPr>
          <a:xfrm>
            <a:off x="5059189" y="2743199"/>
            <a:ext cx="1486220" cy="3386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CC82C9-2ED9-9BEF-ECF5-76142FD48FA1}"/>
              </a:ext>
            </a:extLst>
          </p:cNvPr>
          <p:cNvSpPr txBox="1"/>
          <p:nvPr/>
        </p:nvSpPr>
        <p:spPr>
          <a:xfrm>
            <a:off x="-1547610" y="-414315"/>
            <a:ext cx="5180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1000" dirty="0">
                <a:latin typeface="Gill Sans Ultra Bold" panose="020B0A02020104020203" pitchFamily="34" charset="77"/>
              </a:rPr>
              <a:t>Mediji</a:t>
            </a:r>
          </a:p>
        </p:txBody>
      </p:sp>
    </p:spTree>
    <p:extLst>
      <p:ext uri="{BB962C8B-B14F-4D97-AF65-F5344CB8AC3E}">
        <p14:creationId xmlns:p14="http://schemas.microsoft.com/office/powerpoint/2010/main" val="3047103304"/>
      </p:ext>
    </p:extLst>
  </p:cSld>
  <p:clrMapOvr>
    <a:masterClrMapping/>
  </p:clrMapOvr>
  <p:transition spd="slow" advClick="0" advTm="8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606EF1-7CD8-A742-5FB9-1B84AC5501A7}"/>
              </a:ext>
            </a:extLst>
          </p:cNvPr>
          <p:cNvSpPr/>
          <p:nvPr/>
        </p:nvSpPr>
        <p:spPr>
          <a:xfrm>
            <a:off x="485776" y="171450"/>
            <a:ext cx="799328" cy="654367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EDD05AA-6987-E6BB-B3F1-C381F49A51F7}"/>
              </a:ext>
            </a:extLst>
          </p:cNvPr>
          <p:cNvSpPr/>
          <p:nvPr/>
        </p:nvSpPr>
        <p:spPr>
          <a:xfrm>
            <a:off x="11392670" y="171450"/>
            <a:ext cx="799329" cy="6543675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D819DB0-B912-CEF7-DBED-49DB805F2805}"/>
              </a:ext>
            </a:extLst>
          </p:cNvPr>
          <p:cNvSpPr/>
          <p:nvPr/>
        </p:nvSpPr>
        <p:spPr>
          <a:xfrm>
            <a:off x="1399178" y="171450"/>
            <a:ext cx="799328" cy="6543675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D9C4AD-0B2C-AF96-D0EE-9035C33C6311}"/>
              </a:ext>
            </a:extLst>
          </p:cNvPr>
          <p:cNvSpPr/>
          <p:nvPr/>
        </p:nvSpPr>
        <p:spPr>
          <a:xfrm>
            <a:off x="2312580" y="171450"/>
            <a:ext cx="8894136" cy="6543675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4694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27E034D-2621-F03B-F533-3B6336C11BF2}"/>
              </a:ext>
            </a:extLst>
          </p:cNvPr>
          <p:cNvGrpSpPr/>
          <p:nvPr/>
        </p:nvGrpSpPr>
        <p:grpSpPr>
          <a:xfrm>
            <a:off x="-863600" y="-485348"/>
            <a:ext cx="42926000" cy="27525461"/>
            <a:chOff x="-863600" y="-485347"/>
            <a:chExt cx="16535400" cy="1215904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A3744A6-3E93-66DE-FCE8-DD93B03C24E0}"/>
                </a:ext>
              </a:extLst>
            </p:cNvPr>
            <p:cNvSpPr/>
            <p:nvPr/>
          </p:nvSpPr>
          <p:spPr>
            <a:xfrm>
              <a:off x="-863600" y="-485347"/>
              <a:ext cx="16535400" cy="954478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  <p:pic>
          <p:nvPicPr>
            <p:cNvPr id="6" name="Picture 5" descr="Retro microphone">
              <a:extLst>
                <a:ext uri="{FF2B5EF4-FFF2-40B4-BE49-F238E27FC236}">
                  <a16:creationId xmlns:a16="http://schemas.microsoft.com/office/drawing/2014/main" id="{94CD2E49-F225-7E12-7286-105038EF9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61" b="89993" l="12767" r="94311">
                          <a14:foregroundMark x1="46314" y1="20620" x2="67308" y2="23184"/>
                          <a14:foregroundMark x1="67308" y1="23184" x2="62954" y2="38800"/>
                          <a14:foregroundMark x1="62954" y1="38800" x2="64236" y2="47080"/>
                          <a14:foregroundMark x1="65630" y1="14751" x2="75107" y2="14655"/>
                          <a14:foregroundMark x1="32853" y1="15082" x2="64676" y2="14760"/>
                          <a14:foregroundMark x1="75107" y1="14655" x2="75107" y2="14655"/>
                          <a14:foregroundMark x1="77895" y1="7531" x2="79193" y2="7479"/>
                          <a14:foregroundMark x1="74263" y1="7675" x2="77081" y2="7563"/>
                          <a14:foregroundMark x1="70367" y1="7831" x2="73222" y2="7717"/>
                          <a14:foregroundMark x1="62317" y1="8151" x2="69219" y2="7876"/>
                          <a14:foregroundMark x1="27751" y1="9526" x2="61378" y2="8188"/>
                          <a14:foregroundMark x1="79193" y1="7479" x2="94311" y2="9526"/>
                          <a14:foregroundMark x1="72644" y1="5266" x2="73317" y2="5271"/>
                          <a14:foregroundMark x1="67244" y1="5224" x2="71739" y2="5259"/>
                          <a14:foregroundMark x1="60823" y1="5174" x2="65679" y2="5212"/>
                          <a14:foregroundMark x1="30129" y1="4936" x2="59861" y2="5167"/>
                          <a14:foregroundMark x1="25548" y1="4901" x2="29085" y2="4928"/>
                          <a14:foregroundMark x1="18136" y1="4843" x2="24533" y2="4893"/>
                          <a14:foregroundMark x1="94746" y1="10389" x2="95459" y2="10559"/>
                          <a14:foregroundMark x1="73317" y1="5271" x2="94187" y2="10255"/>
                          <a14:foregroundMark x1="95459" y1="10559" x2="86245" y2="93768"/>
                          <a14:foregroundMark x1="86245" y1="93768" x2="64744" y2="96332"/>
                          <a14:foregroundMark x1="18363" y1="89459" x2="10069" y2="88230"/>
                          <a14:foregroundMark x1="49225" y1="94032" x2="19304" y2="89598"/>
                          <a14:foregroundMark x1="64744" y1="96332" x2="52275" y2="94484"/>
                          <a14:foregroundMark x1="10069" y1="88230" x2="12759" y2="12740"/>
                          <a14:foregroundMark x1="13159" y1="11659" x2="16816" y2="3645"/>
                          <a14:foregroundMark x1="16213" y1="60737" x2="16213" y2="60737"/>
                          <a14:backgroundMark x1="9802" y1="6125" x2="16854" y2="19694"/>
                          <a14:backgroundMark x1="16854" y1="19694" x2="19685" y2="50926"/>
                          <a14:backgroundMark x1="19685" y1="50926" x2="29006" y2="66293"/>
                          <a14:backgroundMark x1="29006" y1="66293" x2="17121" y2="80110"/>
                          <a14:backgroundMark x1="17121" y1="80110" x2="19792" y2="94801"/>
                          <a14:backgroundMark x1="19792" y1="94801" x2="54354" y2="94195"/>
                          <a14:backgroundMark x1="54354" y1="94195" x2="80235" y2="83778"/>
                          <a14:backgroundMark x1="80235" y1="83778" x2="67682" y2="71920"/>
                          <a14:backgroundMark x1="67682" y1="71920" x2="63835" y2="57407"/>
                          <a14:backgroundMark x1="63835" y1="57407" x2="80235" y2="22169"/>
                          <a14:backgroundMark x1="80235" y1="22169" x2="74599" y2="7995"/>
                          <a14:backgroundMark x1="74599" y1="7995" x2="55529" y2="1335"/>
                          <a14:backgroundMark x1="55529" y1="1335" x2="31838" y2="2368"/>
                          <a14:backgroundMark x1="31838" y1="2368" x2="20700" y2="15171"/>
                          <a14:backgroundMark x1="20700" y1="15171" x2="18777" y2="21474"/>
                          <a14:backgroundMark x1="62954" y1="2707" x2="80983" y2="16275"/>
                          <a14:backgroundMark x1="80983" y1="16275" x2="99172" y2="8244"/>
                          <a14:backgroundMark x1="99172" y1="8244" x2="81517" y2="142"/>
                          <a14:backgroundMark x1="81517" y1="142" x2="68056" y2="1425"/>
                          <a14:backgroundMark x1="3419" y1="3134" x2="26068" y2="3561"/>
                          <a14:backgroundMark x1="26068" y1="3561" x2="16213" y2="16364"/>
                          <a14:backgroundMark x1="16213" y1="16364" x2="8547" y2="4416"/>
                          <a14:backgroundMark x1="59749" y1="3989" x2="66774" y2="17984"/>
                          <a14:backgroundMark x1="66774" y1="17984" x2="86619" y2="11485"/>
                          <a14:backgroundMark x1="86619" y1="11485" x2="66266" y2="2707"/>
                          <a14:backgroundMark x1="66266" y1="2707" x2="58467" y2="3134"/>
                        </a14:backgroundRemoval>
                      </a14:imgEffect>
                    </a14:imgLayer>
                  </a14:imgProps>
                </a:ext>
              </a:extLst>
            </a:blip>
            <a:srcRect l="11308" r="15996"/>
            <a:stretch/>
          </p:blipFill>
          <p:spPr>
            <a:xfrm>
              <a:off x="2552700" y="161926"/>
              <a:ext cx="2278475" cy="4701358"/>
            </a:xfrm>
            <a:prstGeom prst="rect">
              <a:avLst/>
            </a:prstGeom>
          </p:spPr>
        </p:pic>
        <p:pic>
          <p:nvPicPr>
            <p:cNvPr id="10" name="Picture 9" descr="Retro microphone">
              <a:extLst>
                <a:ext uri="{FF2B5EF4-FFF2-40B4-BE49-F238E27FC236}">
                  <a16:creationId xmlns:a16="http://schemas.microsoft.com/office/drawing/2014/main" id="{AEC8DFF8-9A68-8C46-70BD-89F0A7553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61" b="89993" l="12767" r="94311">
                          <a14:foregroundMark x1="46314" y1="20620" x2="67308" y2="23184"/>
                          <a14:foregroundMark x1="67308" y1="23184" x2="62954" y2="38800"/>
                          <a14:foregroundMark x1="62954" y1="38800" x2="64236" y2="47080"/>
                          <a14:foregroundMark x1="65630" y1="14751" x2="75107" y2="14655"/>
                          <a14:foregroundMark x1="32853" y1="15082" x2="64676" y2="14760"/>
                          <a14:foregroundMark x1="75107" y1="14655" x2="75107" y2="14655"/>
                          <a14:foregroundMark x1="77895" y1="7531" x2="79193" y2="7479"/>
                          <a14:foregroundMark x1="74263" y1="7675" x2="77081" y2="7563"/>
                          <a14:foregroundMark x1="70367" y1="7831" x2="73222" y2="7717"/>
                          <a14:foregroundMark x1="62317" y1="8151" x2="69219" y2="7876"/>
                          <a14:foregroundMark x1="27751" y1="9526" x2="61378" y2="8188"/>
                          <a14:foregroundMark x1="79193" y1="7479" x2="94311" y2="9526"/>
                          <a14:foregroundMark x1="72644" y1="5266" x2="73317" y2="5271"/>
                          <a14:foregroundMark x1="67244" y1="5224" x2="71739" y2="5259"/>
                          <a14:foregroundMark x1="60823" y1="5174" x2="65679" y2="5212"/>
                          <a14:foregroundMark x1="30129" y1="4936" x2="59861" y2="5167"/>
                          <a14:foregroundMark x1="25548" y1="4901" x2="29085" y2="4928"/>
                          <a14:foregroundMark x1="18136" y1="4843" x2="24533" y2="4893"/>
                          <a14:foregroundMark x1="94746" y1="10389" x2="95459" y2="10559"/>
                          <a14:foregroundMark x1="73317" y1="5271" x2="94187" y2="10255"/>
                          <a14:foregroundMark x1="95459" y1="10559" x2="86245" y2="93768"/>
                          <a14:foregroundMark x1="86245" y1="93768" x2="64744" y2="96332"/>
                          <a14:foregroundMark x1="18363" y1="89459" x2="10069" y2="88230"/>
                          <a14:foregroundMark x1="49225" y1="94032" x2="19304" y2="89598"/>
                          <a14:foregroundMark x1="64744" y1="96332" x2="52275" y2="94484"/>
                          <a14:foregroundMark x1="10069" y1="88230" x2="12759" y2="12740"/>
                          <a14:foregroundMark x1="13159" y1="11659" x2="16816" y2="3645"/>
                          <a14:foregroundMark x1="16213" y1="60737" x2="16213" y2="60737"/>
                          <a14:backgroundMark x1="9802" y1="6125" x2="16854" y2="19694"/>
                          <a14:backgroundMark x1="16854" y1="19694" x2="19685" y2="50926"/>
                          <a14:backgroundMark x1="19685" y1="50926" x2="29006" y2="66293"/>
                          <a14:backgroundMark x1="29006" y1="66293" x2="17121" y2="80110"/>
                          <a14:backgroundMark x1="17121" y1="80110" x2="19792" y2="94801"/>
                          <a14:backgroundMark x1="19792" y1="94801" x2="54354" y2="94195"/>
                          <a14:backgroundMark x1="54354" y1="94195" x2="80235" y2="83778"/>
                          <a14:backgroundMark x1="80235" y1="83778" x2="67682" y2="71920"/>
                          <a14:backgroundMark x1="67682" y1="71920" x2="63835" y2="57407"/>
                          <a14:backgroundMark x1="63835" y1="57407" x2="80235" y2="22169"/>
                          <a14:backgroundMark x1="80235" y1="22169" x2="74599" y2="7995"/>
                          <a14:backgroundMark x1="74599" y1="7995" x2="55529" y2="1335"/>
                          <a14:backgroundMark x1="55529" y1="1335" x2="31838" y2="2368"/>
                          <a14:backgroundMark x1="31838" y1="2368" x2="20700" y2="15171"/>
                          <a14:backgroundMark x1="20700" y1="15171" x2="18777" y2="21474"/>
                          <a14:backgroundMark x1="62954" y1="2707" x2="80983" y2="16275"/>
                          <a14:backgroundMark x1="80983" y1="16275" x2="99172" y2="8244"/>
                          <a14:backgroundMark x1="99172" y1="8244" x2="81517" y2="142"/>
                          <a14:backgroundMark x1="81517" y1="142" x2="68056" y2="1425"/>
                          <a14:backgroundMark x1="3419" y1="3134" x2="26068" y2="3561"/>
                          <a14:backgroundMark x1="26068" y1="3561" x2="16213" y2="16364"/>
                          <a14:backgroundMark x1="16213" y1="16364" x2="8547" y2="4416"/>
                          <a14:backgroundMark x1="59749" y1="3989" x2="66774" y2="17984"/>
                          <a14:backgroundMark x1="66774" y1="17984" x2="86619" y2="11485"/>
                          <a14:backgroundMark x1="86619" y1="11485" x2="66266" y2="2707"/>
                          <a14:backgroundMark x1="66266" y1="2707" x2="58467" y2="3134"/>
                        </a14:backgroundRemoval>
                      </a14:imgEffect>
                    </a14:imgLayer>
                  </a14:imgProps>
                </a:ext>
              </a:extLst>
            </a:blip>
            <a:srcRect l="11308" r="27114"/>
            <a:stretch/>
          </p:blipFill>
          <p:spPr>
            <a:xfrm>
              <a:off x="7239000" y="1925794"/>
              <a:ext cx="2400300" cy="5846973"/>
            </a:xfrm>
            <a:prstGeom prst="rect">
              <a:avLst/>
            </a:prstGeom>
          </p:spPr>
        </p:pic>
        <p:pic>
          <p:nvPicPr>
            <p:cNvPr id="9" name="Picture 8" descr="Retro microphone">
              <a:extLst>
                <a:ext uri="{FF2B5EF4-FFF2-40B4-BE49-F238E27FC236}">
                  <a16:creationId xmlns:a16="http://schemas.microsoft.com/office/drawing/2014/main" id="{B72F6E20-7FD4-6A19-699E-5374EAA1E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561" b="89993" l="12767" r="94311">
                          <a14:foregroundMark x1="46314" y1="20620" x2="67308" y2="23184"/>
                          <a14:foregroundMark x1="67308" y1="23184" x2="62954" y2="38800"/>
                          <a14:foregroundMark x1="62954" y1="38800" x2="64236" y2="47080"/>
                          <a14:foregroundMark x1="65630" y1="14751" x2="75107" y2="14655"/>
                          <a14:foregroundMark x1="32853" y1="15082" x2="64676" y2="14760"/>
                          <a14:foregroundMark x1="75107" y1="14655" x2="75107" y2="14655"/>
                          <a14:foregroundMark x1="77895" y1="7531" x2="79193" y2="7479"/>
                          <a14:foregroundMark x1="74263" y1="7675" x2="77081" y2="7563"/>
                          <a14:foregroundMark x1="70367" y1="7831" x2="73222" y2="7717"/>
                          <a14:foregroundMark x1="62317" y1="8151" x2="69219" y2="7876"/>
                          <a14:foregroundMark x1="27751" y1="9526" x2="61378" y2="8188"/>
                          <a14:foregroundMark x1="79193" y1="7479" x2="94311" y2="9526"/>
                          <a14:foregroundMark x1="72644" y1="5266" x2="73317" y2="5271"/>
                          <a14:foregroundMark x1="67244" y1="5224" x2="71739" y2="5259"/>
                          <a14:foregroundMark x1="60823" y1="5174" x2="65679" y2="5212"/>
                          <a14:foregroundMark x1="30129" y1="4936" x2="59861" y2="5167"/>
                          <a14:foregroundMark x1="25548" y1="4901" x2="29085" y2="4928"/>
                          <a14:foregroundMark x1="18136" y1="4843" x2="24533" y2="4893"/>
                          <a14:foregroundMark x1="94746" y1="10389" x2="95459" y2="10559"/>
                          <a14:foregroundMark x1="73317" y1="5271" x2="94187" y2="10255"/>
                          <a14:foregroundMark x1="95459" y1="10559" x2="86245" y2="93768"/>
                          <a14:foregroundMark x1="86245" y1="93768" x2="64744" y2="96332"/>
                          <a14:foregroundMark x1="18363" y1="89459" x2="10069" y2="88230"/>
                          <a14:foregroundMark x1="49225" y1="94032" x2="19304" y2="89598"/>
                          <a14:foregroundMark x1="64744" y1="96332" x2="52275" y2="94484"/>
                          <a14:foregroundMark x1="10069" y1="88230" x2="12759" y2="12740"/>
                          <a14:foregroundMark x1="13159" y1="11659" x2="16816" y2="3645"/>
                          <a14:foregroundMark x1="16213" y1="60737" x2="16213" y2="60737"/>
                          <a14:backgroundMark x1="9802" y1="6125" x2="16854" y2="19694"/>
                          <a14:backgroundMark x1="16854" y1="19694" x2="19685" y2="50926"/>
                          <a14:backgroundMark x1="19685" y1="50926" x2="29006" y2="66293"/>
                          <a14:backgroundMark x1="29006" y1="66293" x2="17121" y2="80110"/>
                          <a14:backgroundMark x1="17121" y1="80110" x2="19792" y2="94801"/>
                          <a14:backgroundMark x1="19792" y1="94801" x2="54354" y2="94195"/>
                          <a14:backgroundMark x1="54354" y1="94195" x2="80235" y2="83778"/>
                          <a14:backgroundMark x1="80235" y1="83778" x2="67682" y2="71920"/>
                          <a14:backgroundMark x1="67682" y1="71920" x2="63835" y2="57407"/>
                          <a14:backgroundMark x1="63835" y1="57407" x2="80235" y2="22169"/>
                          <a14:backgroundMark x1="80235" y1="22169" x2="74599" y2="7995"/>
                          <a14:backgroundMark x1="74599" y1="7995" x2="55529" y2="1335"/>
                          <a14:backgroundMark x1="55529" y1="1335" x2="31838" y2="2368"/>
                          <a14:backgroundMark x1="31838" y1="2368" x2="20700" y2="15171"/>
                          <a14:backgroundMark x1="20700" y1="15171" x2="18777" y2="21474"/>
                          <a14:backgroundMark x1="62954" y1="2707" x2="80983" y2="16275"/>
                          <a14:backgroundMark x1="80983" y1="16275" x2="99172" y2="8244"/>
                          <a14:backgroundMark x1="99172" y1="8244" x2="81517" y2="142"/>
                          <a14:backgroundMark x1="81517" y1="142" x2="68056" y2="1425"/>
                          <a14:backgroundMark x1="3419" y1="3134" x2="26068" y2="3561"/>
                          <a14:backgroundMark x1="26068" y1="3561" x2="16213" y2="16364"/>
                          <a14:backgroundMark x1="16213" y1="16364" x2="8547" y2="4416"/>
                          <a14:backgroundMark x1="59749" y1="3989" x2="66774" y2="17984"/>
                          <a14:backgroundMark x1="66774" y1="17984" x2="86619" y2="11485"/>
                          <a14:backgroundMark x1="86619" y1="11485" x2="66266" y2="2707"/>
                          <a14:backgroundMark x1="66266" y1="2707" x2="58467" y2="3134"/>
                        </a14:backgroundRemoval>
                      </a14:imgEffect>
                    </a14:imgLayer>
                  </a14:imgProps>
                </a:ext>
              </a:extLst>
            </a:blip>
            <a:srcRect l="11308" r="15996"/>
            <a:stretch/>
          </p:blipFill>
          <p:spPr>
            <a:xfrm>
              <a:off x="8817388" y="-485347"/>
              <a:ext cx="4625801" cy="9544781"/>
            </a:xfrm>
            <a:prstGeom prst="rect">
              <a:avLst/>
            </a:prstGeom>
          </p:spPr>
        </p:pic>
        <p:pic>
          <p:nvPicPr>
            <p:cNvPr id="11" name="Picture 10" descr="Retro microphone">
              <a:extLst>
                <a:ext uri="{FF2B5EF4-FFF2-40B4-BE49-F238E27FC236}">
                  <a16:creationId xmlns:a16="http://schemas.microsoft.com/office/drawing/2014/main" id="{FF40AEFC-3EBF-5DDE-F4C7-5CBDC90D7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61" b="89993" l="12767" r="94311">
                          <a14:foregroundMark x1="46314" y1="20620" x2="67308" y2="23184"/>
                          <a14:foregroundMark x1="67308" y1="23184" x2="62954" y2="38800"/>
                          <a14:foregroundMark x1="62954" y1="38800" x2="64236" y2="47080"/>
                          <a14:foregroundMark x1="65630" y1="14751" x2="75107" y2="14655"/>
                          <a14:foregroundMark x1="32853" y1="15082" x2="64676" y2="14760"/>
                          <a14:foregroundMark x1="75107" y1="14655" x2="75107" y2="14655"/>
                          <a14:foregroundMark x1="77895" y1="7531" x2="79193" y2="7479"/>
                          <a14:foregroundMark x1="74263" y1="7675" x2="77081" y2="7563"/>
                          <a14:foregroundMark x1="70367" y1="7831" x2="73222" y2="7717"/>
                          <a14:foregroundMark x1="62317" y1="8151" x2="69219" y2="7876"/>
                          <a14:foregroundMark x1="27751" y1="9526" x2="61378" y2="8188"/>
                          <a14:foregroundMark x1="79193" y1="7479" x2="94311" y2="9526"/>
                          <a14:foregroundMark x1="72644" y1="5266" x2="73317" y2="5271"/>
                          <a14:foregroundMark x1="67244" y1="5224" x2="71739" y2="5259"/>
                          <a14:foregroundMark x1="60823" y1="5174" x2="65679" y2="5212"/>
                          <a14:foregroundMark x1="30129" y1="4936" x2="59861" y2="5167"/>
                          <a14:foregroundMark x1="25548" y1="4901" x2="29085" y2="4928"/>
                          <a14:foregroundMark x1="18136" y1="4843" x2="24533" y2="4893"/>
                          <a14:foregroundMark x1="94746" y1="10389" x2="95459" y2="10559"/>
                          <a14:foregroundMark x1="73317" y1="5271" x2="94187" y2="10255"/>
                          <a14:foregroundMark x1="95459" y1="10559" x2="86245" y2="93768"/>
                          <a14:foregroundMark x1="86245" y1="93768" x2="64744" y2="96332"/>
                          <a14:foregroundMark x1="18363" y1="89459" x2="10069" y2="88230"/>
                          <a14:foregroundMark x1="34600" y1="91865" x2="19304" y2="89598"/>
                          <a14:foregroundMark x1="49225" y1="94032" x2="35709" y2="92029"/>
                          <a14:foregroundMark x1="64744" y1="96332" x2="52275" y2="94484"/>
                          <a14:foregroundMark x1="10216" y1="84098" x2="12759" y2="12740"/>
                          <a14:foregroundMark x1="10069" y1="88230" x2="10197" y2="84649"/>
                          <a14:foregroundMark x1="13159" y1="11659" x2="16816" y2="3645"/>
                          <a14:foregroundMark x1="16213" y1="60737" x2="16213" y2="60737"/>
                          <a14:backgroundMark x1="9802" y1="6125" x2="16854" y2="19694"/>
                          <a14:backgroundMark x1="16854" y1="19694" x2="19685" y2="50926"/>
                          <a14:backgroundMark x1="19685" y1="50926" x2="29006" y2="66293"/>
                          <a14:backgroundMark x1="29006" y1="66293" x2="17121" y2="80110"/>
                          <a14:backgroundMark x1="17121" y1="80110" x2="19792" y2="94801"/>
                          <a14:backgroundMark x1="19792" y1="94801" x2="54354" y2="94195"/>
                          <a14:backgroundMark x1="54354" y1="94195" x2="80235" y2="83778"/>
                          <a14:backgroundMark x1="80235" y1="83778" x2="67682" y2="71920"/>
                          <a14:backgroundMark x1="67682" y1="71920" x2="63835" y2="57407"/>
                          <a14:backgroundMark x1="63835" y1="57407" x2="80235" y2="22169"/>
                          <a14:backgroundMark x1="80235" y1="22169" x2="74599" y2="7995"/>
                          <a14:backgroundMark x1="74599" y1="7995" x2="55529" y2="1335"/>
                          <a14:backgroundMark x1="55529" y1="1335" x2="31838" y2="2368"/>
                          <a14:backgroundMark x1="31838" y1="2368" x2="20700" y2="15171"/>
                          <a14:backgroundMark x1="20700" y1="15171" x2="18777" y2="21474"/>
                          <a14:backgroundMark x1="62954" y1="2707" x2="80983" y2="16275"/>
                          <a14:backgroundMark x1="80983" y1="16275" x2="99172" y2="8244"/>
                          <a14:backgroundMark x1="99172" y1="8244" x2="81517" y2="142"/>
                          <a14:backgroundMark x1="81517" y1="142" x2="68056" y2="1425"/>
                          <a14:backgroundMark x1="3419" y1="3134" x2="26068" y2="3561"/>
                          <a14:backgroundMark x1="26068" y1="3561" x2="16213" y2="16364"/>
                          <a14:backgroundMark x1="16213" y1="16364" x2="8547" y2="4416"/>
                          <a14:backgroundMark x1="59749" y1="3989" x2="66774" y2="17984"/>
                          <a14:backgroundMark x1="66774" y1="17984" x2="86619" y2="11485"/>
                          <a14:backgroundMark x1="86619" y1="11485" x2="66266" y2="2707"/>
                          <a14:backgroundMark x1="66266" y1="2707" x2="58467" y2="3134"/>
                          <a14:backgroundMark x1="3900" y1="83654" x2="31677" y2="86823"/>
                          <a14:backgroundMark x1="31677" y1="86823" x2="37019" y2="94694"/>
                          <a14:backgroundMark x1="37019" y1="94694" x2="17308" y2="98415"/>
                          <a14:backgroundMark x1="17308" y1="98415" x2="7853" y2="91222"/>
                          <a14:backgroundMark x1="7853" y1="91222" x2="3526" y2="83654"/>
                        </a14:backgroundRemoval>
                      </a14:imgEffect>
                    </a14:imgLayer>
                  </a14:imgProps>
                </a:ext>
              </a:extLst>
            </a:blip>
            <a:srcRect l="19689" r="21859" b="11216"/>
            <a:stretch/>
          </p:blipFill>
          <p:spPr>
            <a:xfrm>
              <a:off x="5059188" y="938159"/>
              <a:ext cx="2278475" cy="5191180"/>
            </a:xfrm>
            <a:prstGeom prst="rect">
              <a:avLst/>
            </a:prstGeom>
          </p:spPr>
        </p:pic>
        <p:pic>
          <p:nvPicPr>
            <p:cNvPr id="7" name="Picture 6" descr="Retro microphone">
              <a:extLst>
                <a:ext uri="{FF2B5EF4-FFF2-40B4-BE49-F238E27FC236}">
                  <a16:creationId xmlns:a16="http://schemas.microsoft.com/office/drawing/2014/main" id="{FCB29D39-D47D-5D03-46B7-23A5B1062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61" b="89993" l="12767" r="94311">
                          <a14:foregroundMark x1="46314" y1="20620" x2="67308" y2="23184"/>
                          <a14:foregroundMark x1="67308" y1="23184" x2="62954" y2="38800"/>
                          <a14:foregroundMark x1="62954" y1="38800" x2="64236" y2="47080"/>
                          <a14:foregroundMark x1="65630" y1="14751" x2="75107" y2="14655"/>
                          <a14:foregroundMark x1="32853" y1="15082" x2="64676" y2="14760"/>
                          <a14:foregroundMark x1="75107" y1="14655" x2="75107" y2="14655"/>
                          <a14:foregroundMark x1="77895" y1="7531" x2="79193" y2="7479"/>
                          <a14:foregroundMark x1="74263" y1="7675" x2="77081" y2="7563"/>
                          <a14:foregroundMark x1="70367" y1="7831" x2="73222" y2="7717"/>
                          <a14:foregroundMark x1="62317" y1="8151" x2="69219" y2="7876"/>
                          <a14:foregroundMark x1="27751" y1="9526" x2="61378" y2="8188"/>
                          <a14:foregroundMark x1="79193" y1="7479" x2="94311" y2="9526"/>
                          <a14:foregroundMark x1="72644" y1="5266" x2="73317" y2="5271"/>
                          <a14:foregroundMark x1="67244" y1="5224" x2="71739" y2="5259"/>
                          <a14:foregroundMark x1="60823" y1="5174" x2="65679" y2="5212"/>
                          <a14:foregroundMark x1="30129" y1="4936" x2="59861" y2="5167"/>
                          <a14:foregroundMark x1="25548" y1="4901" x2="29085" y2="4928"/>
                          <a14:foregroundMark x1="18136" y1="4843" x2="24533" y2="4893"/>
                          <a14:foregroundMark x1="94746" y1="10389" x2="95459" y2="10559"/>
                          <a14:foregroundMark x1="73317" y1="5271" x2="94187" y2="10255"/>
                          <a14:foregroundMark x1="95459" y1="10559" x2="86245" y2="93768"/>
                          <a14:foregroundMark x1="86245" y1="93768" x2="64744" y2="96332"/>
                          <a14:foregroundMark x1="18363" y1="89459" x2="10069" y2="88230"/>
                          <a14:foregroundMark x1="34600" y1="91865" x2="19304" y2="89598"/>
                          <a14:foregroundMark x1="49225" y1="94032" x2="35709" y2="92029"/>
                          <a14:foregroundMark x1="64744" y1="96332" x2="52275" y2="94484"/>
                          <a14:foregroundMark x1="10216" y1="84098" x2="12759" y2="12740"/>
                          <a14:foregroundMark x1="10069" y1="88230" x2="10197" y2="84649"/>
                          <a14:foregroundMark x1="13159" y1="11659" x2="16816" y2="3645"/>
                          <a14:foregroundMark x1="16213" y1="60737" x2="16213" y2="60737"/>
                          <a14:backgroundMark x1="9802" y1="6125" x2="16854" y2="19694"/>
                          <a14:backgroundMark x1="16854" y1="19694" x2="19685" y2="50926"/>
                          <a14:backgroundMark x1="19685" y1="50926" x2="29006" y2="66293"/>
                          <a14:backgroundMark x1="29006" y1="66293" x2="17121" y2="80110"/>
                          <a14:backgroundMark x1="17121" y1="80110" x2="19792" y2="94801"/>
                          <a14:backgroundMark x1="19792" y1="94801" x2="54354" y2="94195"/>
                          <a14:backgroundMark x1="54354" y1="94195" x2="80235" y2="83778"/>
                          <a14:backgroundMark x1="80235" y1="83778" x2="67682" y2="71920"/>
                          <a14:backgroundMark x1="67682" y1="71920" x2="63835" y2="57407"/>
                          <a14:backgroundMark x1="63835" y1="57407" x2="80235" y2="22169"/>
                          <a14:backgroundMark x1="80235" y1="22169" x2="74599" y2="7995"/>
                          <a14:backgroundMark x1="74599" y1="7995" x2="55529" y2="1335"/>
                          <a14:backgroundMark x1="55529" y1="1335" x2="31838" y2="2368"/>
                          <a14:backgroundMark x1="31838" y1="2368" x2="20700" y2="15171"/>
                          <a14:backgroundMark x1="20700" y1="15171" x2="18777" y2="21474"/>
                          <a14:backgroundMark x1="62954" y1="2707" x2="80983" y2="16275"/>
                          <a14:backgroundMark x1="80983" y1="16275" x2="99172" y2="8244"/>
                          <a14:backgroundMark x1="99172" y1="8244" x2="81517" y2="142"/>
                          <a14:backgroundMark x1="81517" y1="142" x2="68056" y2="1425"/>
                          <a14:backgroundMark x1="3419" y1="3134" x2="26068" y2="3561"/>
                          <a14:backgroundMark x1="26068" y1="3561" x2="16213" y2="16364"/>
                          <a14:backgroundMark x1="16213" y1="16364" x2="8547" y2="4416"/>
                          <a14:backgroundMark x1="59749" y1="3989" x2="66774" y2="17984"/>
                          <a14:backgroundMark x1="66774" y1="17984" x2="86619" y2="11485"/>
                          <a14:backgroundMark x1="86619" y1="11485" x2="66266" y2="2707"/>
                          <a14:backgroundMark x1="66266" y1="2707" x2="58467" y2="3134"/>
                          <a14:backgroundMark x1="3900" y1="83654" x2="31677" y2="86823"/>
                          <a14:backgroundMark x1="31677" y1="86823" x2="37019" y2="94694"/>
                          <a14:backgroundMark x1="37019" y1="94694" x2="17308" y2="98415"/>
                          <a14:backgroundMark x1="17308" y1="98415" x2="7853" y2="91222"/>
                          <a14:backgroundMark x1="7853" y1="91222" x2="3526" y2="83654"/>
                        </a14:backgroundRemoval>
                      </a14:imgEffect>
                    </a14:imgLayer>
                  </a14:imgProps>
                </a:ext>
              </a:extLst>
            </a:blip>
            <a:srcRect l="19689" r="21859" b="11216"/>
            <a:stretch/>
          </p:blipFill>
          <p:spPr>
            <a:xfrm>
              <a:off x="-792228" y="2042306"/>
              <a:ext cx="4227339" cy="963138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2E39F27-57EE-F1DC-AE5B-348E4AA41DA1}"/>
              </a:ext>
            </a:extLst>
          </p:cNvPr>
          <p:cNvSpPr txBox="1"/>
          <p:nvPr/>
        </p:nvSpPr>
        <p:spPr>
          <a:xfrm>
            <a:off x="1158661" y="1907999"/>
            <a:ext cx="785833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15000" dirty="0">
                <a:latin typeface="Gill Sans Ultra Bold" panose="020B0A02020104020203" pitchFamily="34" charset="77"/>
              </a:rPr>
              <a:t>Mediji</a:t>
            </a:r>
          </a:p>
        </p:txBody>
      </p:sp>
    </p:spTree>
    <p:extLst>
      <p:ext uri="{BB962C8B-B14F-4D97-AF65-F5344CB8AC3E}">
        <p14:creationId xmlns:p14="http://schemas.microsoft.com/office/powerpoint/2010/main" val="506952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mantle Highway fire rages on near UNESCO heritage site - Offshore Energy">
            <a:extLst>
              <a:ext uri="{FF2B5EF4-FFF2-40B4-BE49-F238E27FC236}">
                <a16:creationId xmlns:a16="http://schemas.microsoft.com/office/drawing/2014/main" id="{1DF8713B-47B3-CD79-567E-B3D464FA5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0" y="-768196"/>
            <a:ext cx="12226030" cy="81331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C73ED5A-0D16-E254-FC79-D621C5BBAB8C}"/>
              </a:ext>
            </a:extLst>
          </p:cNvPr>
          <p:cNvSpPr/>
          <p:nvPr/>
        </p:nvSpPr>
        <p:spPr>
          <a:xfrm>
            <a:off x="-10427477" y="0"/>
            <a:ext cx="11133438" cy="182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ln w="76200">
                  <a:solidFill>
                    <a:schemeClr val="bg1"/>
                  </a:solidFill>
                </a:ln>
                <a:noFill/>
                <a:latin typeface="Gill Sans Ultra Bold" panose="020B0A02020104020203" pitchFamily="34" charset="77"/>
              </a:rPr>
              <a:t>Fremantle</a:t>
            </a:r>
            <a:endParaRPr lang="en-SI" sz="1000" dirty="0"/>
          </a:p>
        </p:txBody>
      </p:sp>
    </p:spTree>
    <p:extLst>
      <p:ext uri="{BB962C8B-B14F-4D97-AF65-F5344CB8AC3E}">
        <p14:creationId xmlns:p14="http://schemas.microsoft.com/office/powerpoint/2010/main" val="27628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100">
        <p159:morph option="byObject"/>
      </p:transition>
    </mc:Choice>
    <mc:Fallback xmlns="">
      <p:transition spd="slow" advClick="0" advTm="11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mantle Highway fire rages on near UNESCO heritage site - Offshore Energy">
            <a:extLst>
              <a:ext uri="{FF2B5EF4-FFF2-40B4-BE49-F238E27FC236}">
                <a16:creationId xmlns:a16="http://schemas.microsoft.com/office/drawing/2014/main" id="{1DF8713B-47B3-CD79-567E-B3D464FA5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0" y="-768196"/>
            <a:ext cx="12226030" cy="81331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C73ED5A-0D16-E254-FC79-D621C5BBAB8C}"/>
              </a:ext>
            </a:extLst>
          </p:cNvPr>
          <p:cNvSpPr/>
          <p:nvPr/>
        </p:nvSpPr>
        <p:spPr>
          <a:xfrm>
            <a:off x="529281" y="368967"/>
            <a:ext cx="11133438" cy="182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ln w="76200">
                  <a:solidFill>
                    <a:schemeClr val="bg1"/>
                  </a:solidFill>
                </a:ln>
                <a:noFill/>
                <a:latin typeface="Gill Sans Ultra Bold" panose="020B0A02020104020203" pitchFamily="34" charset="77"/>
              </a:rPr>
              <a:t>Fremantle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232221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alimero.mp4">
            <a:hlinkClick r:id="" action="ppaction://media"/>
            <a:extLst>
              <a:ext uri="{FF2B5EF4-FFF2-40B4-BE49-F238E27FC236}">
                <a16:creationId xmlns:a16="http://schemas.microsoft.com/office/drawing/2014/main" id="{05081577-4A86-ECD0-6805-EB50964FCA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8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98627"/>
      </p:ext>
    </p:extLst>
  </p:cSld>
  <p:clrMapOvr>
    <a:masterClrMapping/>
  </p:clrMapOvr>
  <p:transition spd="slow" advClick="0" advTm="5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606EF1-7CD8-A742-5FB9-1B84AC5501A7}"/>
              </a:ext>
            </a:extLst>
          </p:cNvPr>
          <p:cNvSpPr/>
          <p:nvPr/>
        </p:nvSpPr>
        <p:spPr>
          <a:xfrm>
            <a:off x="485776" y="171450"/>
            <a:ext cx="799328" cy="654367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EDD05AA-6987-E6BB-B3F1-C381F49A51F7}"/>
              </a:ext>
            </a:extLst>
          </p:cNvPr>
          <p:cNvSpPr/>
          <p:nvPr/>
        </p:nvSpPr>
        <p:spPr>
          <a:xfrm>
            <a:off x="11392670" y="171450"/>
            <a:ext cx="799329" cy="6543675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D819DB0-B912-CEF7-DBED-49DB805F2805}"/>
              </a:ext>
            </a:extLst>
          </p:cNvPr>
          <p:cNvSpPr/>
          <p:nvPr/>
        </p:nvSpPr>
        <p:spPr>
          <a:xfrm>
            <a:off x="1399177" y="1638078"/>
            <a:ext cx="8822254" cy="3610418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D9C4AD-0B2C-AF96-D0EE-9035C33C6311}"/>
              </a:ext>
            </a:extLst>
          </p:cNvPr>
          <p:cNvSpPr/>
          <p:nvPr/>
        </p:nvSpPr>
        <p:spPr>
          <a:xfrm>
            <a:off x="10407386" y="171450"/>
            <a:ext cx="799329" cy="6543675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38592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606EF1-7CD8-A742-5FB9-1B84AC5501A7}"/>
              </a:ext>
            </a:extLst>
          </p:cNvPr>
          <p:cNvSpPr/>
          <p:nvPr/>
        </p:nvSpPr>
        <p:spPr>
          <a:xfrm>
            <a:off x="485775" y="171450"/>
            <a:ext cx="8961367" cy="654367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EDD05AA-6987-E6BB-B3F1-C381F49A51F7}"/>
              </a:ext>
            </a:extLst>
          </p:cNvPr>
          <p:cNvSpPr/>
          <p:nvPr/>
        </p:nvSpPr>
        <p:spPr>
          <a:xfrm>
            <a:off x="11306560" y="171450"/>
            <a:ext cx="799329" cy="6543675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D819DB0-B912-CEF7-DBED-49DB805F2805}"/>
              </a:ext>
            </a:extLst>
          </p:cNvPr>
          <p:cNvSpPr/>
          <p:nvPr/>
        </p:nvSpPr>
        <p:spPr>
          <a:xfrm>
            <a:off x="9619362" y="171450"/>
            <a:ext cx="698226" cy="6543674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D9C4AD-0B2C-AF96-D0EE-9035C33C6311}"/>
              </a:ext>
            </a:extLst>
          </p:cNvPr>
          <p:cNvSpPr/>
          <p:nvPr/>
        </p:nvSpPr>
        <p:spPr>
          <a:xfrm>
            <a:off x="10407386" y="171450"/>
            <a:ext cx="799329" cy="6543675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20D6755-A571-6059-BEAC-5C1073BB5D9A}"/>
              </a:ext>
            </a:extLst>
          </p:cNvPr>
          <p:cNvSpPr/>
          <p:nvPr/>
        </p:nvSpPr>
        <p:spPr>
          <a:xfrm>
            <a:off x="9604312" y="171449"/>
            <a:ext cx="693179" cy="6543675"/>
          </a:xfrm>
          <a:prstGeom prst="roundRect">
            <a:avLst/>
          </a:prstGeom>
          <a:solidFill>
            <a:srgbClr val="3B3838">
              <a:alpha val="7490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753E45-A4BC-D70C-8451-68D96BB3AFC8}"/>
              </a:ext>
            </a:extLst>
          </p:cNvPr>
          <p:cNvSpPr/>
          <p:nvPr/>
        </p:nvSpPr>
        <p:spPr>
          <a:xfrm>
            <a:off x="10397338" y="171449"/>
            <a:ext cx="799328" cy="6543675"/>
          </a:xfrm>
          <a:prstGeom prst="roundRect">
            <a:avLst/>
          </a:prstGeom>
          <a:solidFill>
            <a:srgbClr val="3B3838">
              <a:alpha val="7490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F7FAA4C-1D84-3DD4-0822-3EF2598F72BF}"/>
              </a:ext>
            </a:extLst>
          </p:cNvPr>
          <p:cNvSpPr/>
          <p:nvPr/>
        </p:nvSpPr>
        <p:spPr>
          <a:xfrm>
            <a:off x="11296513" y="171449"/>
            <a:ext cx="799328" cy="6543675"/>
          </a:xfrm>
          <a:prstGeom prst="roundRect">
            <a:avLst/>
          </a:prstGeom>
          <a:solidFill>
            <a:srgbClr val="3B3838">
              <a:alpha val="7490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47017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limero.mp4">
            <a:hlinkClick r:id="" action="ppaction://media"/>
            <a:extLst>
              <a:ext uri="{FF2B5EF4-FFF2-40B4-BE49-F238E27FC236}">
                <a16:creationId xmlns:a16="http://schemas.microsoft.com/office/drawing/2014/main" id="{90DAE901-B5C2-311F-A2DE-0BD41C1971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7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AFC45-8A6B-2108-2DC4-881E0470B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53" b="50000"/>
          <a:stretch/>
        </p:blipFill>
        <p:spPr>
          <a:xfrm>
            <a:off x="-657637" y="0"/>
            <a:ext cx="13507274" cy="70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73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AFC45-8A6B-2108-2DC4-881E0470B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53" b="50000"/>
          <a:stretch/>
        </p:blipFill>
        <p:spPr>
          <a:xfrm>
            <a:off x="-657638" y="-1"/>
            <a:ext cx="20088638" cy="105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1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2606</TotalTime>
  <Words>1042</Words>
  <Application>Microsoft Macintosh PowerPoint</Application>
  <PresentationFormat>Widescreen</PresentationFormat>
  <Paragraphs>174</Paragraphs>
  <Slides>43</Slides>
  <Notes>29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Gill Sans Ultra Bold</vt:lpstr>
      <vt:lpstr>Google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Primoz Lemez</dc:creator>
  <cp:lastModifiedBy>Primoz Lemez</cp:lastModifiedBy>
  <cp:revision>29</cp:revision>
  <dcterms:created xsi:type="dcterms:W3CDTF">2023-10-09T09:23:03Z</dcterms:created>
  <dcterms:modified xsi:type="dcterms:W3CDTF">2023-11-15T04:25:18Z</dcterms:modified>
</cp:coreProperties>
</file>